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72" r:id="rId8"/>
    <p:sldId id="265" r:id="rId9"/>
    <p:sldId id="266" r:id="rId10"/>
    <p:sldId id="267" r:id="rId11"/>
    <p:sldId id="269" r:id="rId12"/>
    <p:sldId id="270" r:id="rId13"/>
    <p:sldId id="271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7200" y="589279"/>
            <a:ext cx="82296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400" y="393700"/>
            <a:ext cx="8509000" cy="610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981200" y="609600"/>
            <a:ext cx="4636770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400" y="393700"/>
            <a:ext cx="8509000" cy="6108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551179"/>
            <a:ext cx="82296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09420"/>
            <a:ext cx="8072119" cy="450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40" y="1016000"/>
            <a:ext cx="691769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9230" algn="l"/>
              </a:tabLst>
            </a:pPr>
            <a:r>
              <a:rPr sz="5500" b="1" i="1" spc="-20" dirty="0">
                <a:solidFill>
                  <a:srgbClr val="CC6600"/>
                </a:solidFill>
                <a:latin typeface="Times New Roman" panose="02020603050405020304"/>
                <a:cs typeface="Times New Roman" panose="02020603050405020304"/>
              </a:rPr>
              <a:t>Effective	</a:t>
            </a:r>
            <a:r>
              <a:rPr sz="5500" b="1" i="1" spc="-10" dirty="0">
                <a:solidFill>
                  <a:srgbClr val="CC6600"/>
                </a:solidFill>
                <a:latin typeface="Times New Roman" panose="02020603050405020304"/>
                <a:cs typeface="Times New Roman" panose="02020603050405020304"/>
              </a:rPr>
              <a:t>Reading</a:t>
            </a:r>
            <a:r>
              <a:rPr sz="5500" b="1" i="1" spc="-70" dirty="0">
                <a:solidFill>
                  <a:srgbClr val="CC66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5500" b="1" i="1" spc="-5" dirty="0">
                <a:solidFill>
                  <a:srgbClr val="CC6600"/>
                </a:solidFill>
                <a:latin typeface="Times New Roman" panose="02020603050405020304"/>
                <a:cs typeface="Times New Roman" panose="02020603050405020304"/>
              </a:rPr>
              <a:t>Skill</a:t>
            </a:r>
            <a:r>
              <a:rPr lang="en-US" sz="5500" b="1" i="1" spc="-5" dirty="0">
                <a:solidFill>
                  <a:srgbClr val="CC6600"/>
                </a:solidFill>
                <a:latin typeface="Times New Roman" panose="02020603050405020304"/>
                <a:cs typeface="Times New Roman" panose="02020603050405020304"/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50669" y="1998979"/>
            <a:ext cx="5181600" cy="3601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8229600" y="0"/>
                </a:moveTo>
                <a:lnTo>
                  <a:pt x="0" y="0"/>
                </a:lnTo>
                <a:lnTo>
                  <a:pt x="0" y="762000"/>
                </a:lnTo>
                <a:lnTo>
                  <a:pt x="8229600" y="762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PROCESS </a:t>
            </a:r>
            <a:r>
              <a:rPr dirty="0"/>
              <a:t>OF </a:t>
            </a:r>
            <a:r>
              <a:rPr spc="-5" dirty="0"/>
              <a:t>Effective Reading</a:t>
            </a:r>
            <a:r>
              <a:rPr spc="-15" dirty="0"/>
              <a:t> </a:t>
            </a:r>
            <a:r>
              <a:rPr dirty="0"/>
              <a:t>Skill</a:t>
            </a:r>
          </a:p>
        </p:txBody>
      </p:sp>
      <p:sp>
        <p:nvSpPr>
          <p:cNvPr id="4" name="object 4"/>
          <p:cNvSpPr/>
          <p:nvPr/>
        </p:nvSpPr>
        <p:spPr>
          <a:xfrm>
            <a:off x="8695690" y="6409690"/>
            <a:ext cx="304800" cy="30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8069" y="1402079"/>
            <a:ext cx="5897880" cy="4646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Feeling right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0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reading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5905">
              <a:lnSpc>
                <a:spcPct val="100000"/>
              </a:lnSpc>
              <a:spcBef>
                <a:spcPts val="187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3Rs of reading-Reveal,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Review,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Remind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5905">
              <a:lnSpc>
                <a:spcPct val="100000"/>
              </a:lnSpc>
              <a:spcBef>
                <a:spcPts val="187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selective</a:t>
            </a:r>
            <a:r>
              <a:rPr sz="2000" b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reader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5905">
              <a:lnSpc>
                <a:spcPct val="100000"/>
              </a:lnSpc>
              <a:spcBef>
                <a:spcPts val="187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smarter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reader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5905">
              <a:lnSpc>
                <a:spcPct val="100000"/>
              </a:lnSpc>
              <a:spcBef>
                <a:spcPts val="186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focused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(and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faster)</a:t>
            </a:r>
            <a:r>
              <a:rPr sz="20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reader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AutoNum type="arabicPeriod"/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268605" indent="-255905">
              <a:lnSpc>
                <a:spcPct val="100000"/>
              </a:lnSpc>
              <a:spcBef>
                <a:spcPts val="1870"/>
              </a:spcBef>
              <a:buAutoNum type="arabicPeriod"/>
              <a:tabLst>
                <a:tab pos="26924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Become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active</a:t>
            </a:r>
            <a:r>
              <a:rPr sz="20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reader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8153400" cy="1143000"/>
          </a:xfrm>
          <a:custGeom>
            <a:avLst/>
            <a:gdLst/>
            <a:ahLst/>
            <a:cxnLst/>
            <a:rect l="l" t="t" r="r" b="b"/>
            <a:pathLst>
              <a:path w="8153400" h="1143000">
                <a:moveTo>
                  <a:pt x="8153400" y="0"/>
                </a:moveTo>
                <a:lnTo>
                  <a:pt x="0" y="0"/>
                </a:lnTo>
                <a:lnTo>
                  <a:pt x="0" y="1143000"/>
                </a:lnTo>
                <a:lnTo>
                  <a:pt x="8153400" y="1143000"/>
                </a:lnTo>
                <a:lnTo>
                  <a:pt x="81534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787400"/>
            <a:ext cx="815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 panose="02020603050405020304"/>
                <a:cs typeface="Times New Roman" panose="02020603050405020304"/>
              </a:rPr>
              <a:t>7 </a:t>
            </a:r>
            <a:r>
              <a:rPr sz="3000" b="1" spc="-5" dirty="0">
                <a:latin typeface="Times New Roman" panose="02020603050405020304"/>
                <a:cs typeface="Times New Roman" panose="02020603050405020304"/>
              </a:rPr>
              <a:t>GUIDLINE FOR EFFECTIVE</a:t>
            </a:r>
            <a:r>
              <a:rPr sz="30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READING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6050" y="76200"/>
            <a:ext cx="13779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4669" y="2241550"/>
            <a:ext cx="5982970" cy="36258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44830" indent="-53213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Define Purposes </a:t>
            </a:r>
            <a:r>
              <a:rPr sz="25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5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Participants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indent="-53213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Clearity </a:t>
            </a:r>
            <a:r>
              <a:rPr sz="2500" b="1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5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Environment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indent="-53213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Identify Reading</a:t>
            </a:r>
            <a:r>
              <a:rPr sz="2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Channel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indent="-53213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smtClean="0"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500" b="1" spc="-1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Interference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marR="5080" indent="-532130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Getting the Meaning </a:t>
            </a:r>
            <a:r>
              <a:rPr sz="2500" b="1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Words </a:t>
            </a:r>
            <a:r>
              <a:rPr sz="25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5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dirty="0">
                <a:latin typeface="Times New Roman" panose="02020603050405020304"/>
                <a:cs typeface="Times New Roman" panose="02020603050405020304"/>
              </a:rPr>
              <a:t>non- 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verbal</a:t>
            </a:r>
            <a:r>
              <a:rPr sz="2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Symbols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indent="-53213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Get feedback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544830" indent="-53213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44195" algn="l"/>
                <a:tab pos="54483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25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Critically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8153400" cy="1143000"/>
          </a:xfrm>
          <a:custGeom>
            <a:avLst/>
            <a:gdLst/>
            <a:ahLst/>
            <a:cxnLst/>
            <a:rect l="l" t="t" r="r" b="b"/>
            <a:pathLst>
              <a:path w="8153400" h="1143000">
                <a:moveTo>
                  <a:pt x="8153400" y="0"/>
                </a:moveTo>
                <a:lnTo>
                  <a:pt x="0" y="0"/>
                </a:lnTo>
                <a:lnTo>
                  <a:pt x="0" y="1143000"/>
                </a:lnTo>
                <a:lnTo>
                  <a:pt x="8153400" y="1143000"/>
                </a:lnTo>
                <a:lnTo>
                  <a:pt x="81534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558800"/>
            <a:ext cx="41719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7 </a:t>
            </a:r>
            <a:r>
              <a:rPr sz="3000" spc="-5" dirty="0"/>
              <a:t>Tips </a:t>
            </a:r>
            <a:r>
              <a:rPr sz="3000" dirty="0"/>
              <a:t>For </a:t>
            </a:r>
            <a:r>
              <a:rPr sz="3000" spc="-5" dirty="0"/>
              <a:t>Improvement</a:t>
            </a:r>
            <a:r>
              <a:rPr sz="3000" spc="-50" dirty="0"/>
              <a:t> </a:t>
            </a:r>
            <a:r>
              <a:rPr sz="3000" dirty="0"/>
              <a:t>of  </a:t>
            </a:r>
            <a:r>
              <a:rPr sz="3000" spc="-10" dirty="0"/>
              <a:t>Effective </a:t>
            </a:r>
            <a:r>
              <a:rPr sz="3000" spc="-5" dirty="0"/>
              <a:t>Reading</a:t>
            </a:r>
            <a:r>
              <a:rPr sz="3000" spc="5" dirty="0"/>
              <a:t> </a:t>
            </a:r>
            <a:r>
              <a:rPr sz="3000" spc="-5" dirty="0"/>
              <a:t>Skill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35940" y="1709420"/>
            <a:ext cx="7044690" cy="450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Distinguish between total understanding and overall</a:t>
            </a:r>
            <a:r>
              <a:rPr sz="1900" b="1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impression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a time limit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Ask yourself what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already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know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about the</a:t>
            </a:r>
            <a:r>
              <a:rPr sz="1900" b="1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topic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with a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purpose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Skim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19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first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summaries</a:t>
            </a:r>
            <a:r>
              <a:rPr sz="19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first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 panose="02020603050405020304"/>
              <a:buAutoNum type="arabicPeriod"/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Make notes as you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go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95690" y="6409690"/>
            <a:ext cx="304800" cy="304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1600" y="3962400"/>
            <a:ext cx="1534159" cy="21424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5739" y="3953509"/>
            <a:ext cx="2802890" cy="2051050"/>
          </a:xfrm>
          <a:custGeom>
            <a:avLst/>
            <a:gdLst/>
            <a:ahLst/>
            <a:cxnLst/>
            <a:rect l="l" t="t" r="r" b="b"/>
            <a:pathLst>
              <a:path w="2802890" h="2051050">
                <a:moveTo>
                  <a:pt x="2737604" y="1817370"/>
                </a:moveTo>
                <a:lnTo>
                  <a:pt x="1887220" y="1817370"/>
                </a:lnTo>
                <a:lnTo>
                  <a:pt x="1978660" y="1882139"/>
                </a:lnTo>
                <a:lnTo>
                  <a:pt x="2148840" y="1968500"/>
                </a:lnTo>
                <a:lnTo>
                  <a:pt x="2225040" y="2009139"/>
                </a:lnTo>
                <a:lnTo>
                  <a:pt x="2315210" y="2039620"/>
                </a:lnTo>
                <a:lnTo>
                  <a:pt x="2344420" y="2048509"/>
                </a:lnTo>
                <a:lnTo>
                  <a:pt x="2377440" y="2051050"/>
                </a:lnTo>
                <a:lnTo>
                  <a:pt x="2406650" y="2049779"/>
                </a:lnTo>
                <a:lnTo>
                  <a:pt x="2447290" y="2039620"/>
                </a:lnTo>
                <a:lnTo>
                  <a:pt x="2473960" y="2005329"/>
                </a:lnTo>
                <a:lnTo>
                  <a:pt x="2487930" y="1939289"/>
                </a:lnTo>
                <a:lnTo>
                  <a:pt x="2484120" y="1901189"/>
                </a:lnTo>
                <a:lnTo>
                  <a:pt x="2694247" y="1901189"/>
                </a:lnTo>
                <a:lnTo>
                  <a:pt x="2696210" y="1899920"/>
                </a:lnTo>
                <a:lnTo>
                  <a:pt x="2710180" y="1884679"/>
                </a:lnTo>
                <a:lnTo>
                  <a:pt x="2724150" y="1861820"/>
                </a:lnTo>
                <a:lnTo>
                  <a:pt x="2731770" y="1844039"/>
                </a:lnTo>
                <a:lnTo>
                  <a:pt x="2737604" y="1817370"/>
                </a:lnTo>
                <a:close/>
              </a:path>
              <a:path w="2802890" h="2051050">
                <a:moveTo>
                  <a:pt x="2694247" y="1901189"/>
                </a:moveTo>
                <a:lnTo>
                  <a:pt x="2484120" y="1901189"/>
                </a:lnTo>
                <a:lnTo>
                  <a:pt x="2541270" y="1918970"/>
                </a:lnTo>
                <a:lnTo>
                  <a:pt x="2597150" y="1930400"/>
                </a:lnTo>
                <a:lnTo>
                  <a:pt x="2639060" y="1922779"/>
                </a:lnTo>
                <a:lnTo>
                  <a:pt x="2674620" y="1913889"/>
                </a:lnTo>
                <a:lnTo>
                  <a:pt x="2694247" y="1901189"/>
                </a:lnTo>
                <a:close/>
              </a:path>
              <a:path w="2802890" h="2051050">
                <a:moveTo>
                  <a:pt x="1057910" y="0"/>
                </a:moveTo>
                <a:lnTo>
                  <a:pt x="869950" y="40639"/>
                </a:lnTo>
                <a:lnTo>
                  <a:pt x="617220" y="81279"/>
                </a:lnTo>
                <a:lnTo>
                  <a:pt x="454660" y="95250"/>
                </a:lnTo>
                <a:lnTo>
                  <a:pt x="176530" y="173989"/>
                </a:lnTo>
                <a:lnTo>
                  <a:pt x="0" y="588009"/>
                </a:lnTo>
                <a:lnTo>
                  <a:pt x="228600" y="895350"/>
                </a:lnTo>
                <a:lnTo>
                  <a:pt x="495300" y="1135379"/>
                </a:lnTo>
                <a:lnTo>
                  <a:pt x="695960" y="1322070"/>
                </a:lnTo>
                <a:lnTo>
                  <a:pt x="796289" y="1400809"/>
                </a:lnTo>
                <a:lnTo>
                  <a:pt x="842010" y="1427480"/>
                </a:lnTo>
                <a:lnTo>
                  <a:pt x="908050" y="1464309"/>
                </a:lnTo>
                <a:lnTo>
                  <a:pt x="980439" y="1494789"/>
                </a:lnTo>
                <a:lnTo>
                  <a:pt x="1069339" y="1523999"/>
                </a:lnTo>
                <a:lnTo>
                  <a:pt x="1154430" y="1568449"/>
                </a:lnTo>
                <a:lnTo>
                  <a:pt x="1230630" y="1616709"/>
                </a:lnTo>
                <a:lnTo>
                  <a:pt x="1390650" y="1696720"/>
                </a:lnTo>
                <a:lnTo>
                  <a:pt x="1550670" y="1764029"/>
                </a:lnTo>
                <a:lnTo>
                  <a:pt x="1704339" y="1817370"/>
                </a:lnTo>
                <a:lnTo>
                  <a:pt x="1790700" y="1840229"/>
                </a:lnTo>
                <a:lnTo>
                  <a:pt x="1841500" y="1840229"/>
                </a:lnTo>
                <a:lnTo>
                  <a:pt x="1887220" y="1817370"/>
                </a:lnTo>
                <a:lnTo>
                  <a:pt x="2737604" y="1817370"/>
                </a:lnTo>
                <a:lnTo>
                  <a:pt x="2740660" y="1803400"/>
                </a:lnTo>
                <a:lnTo>
                  <a:pt x="2741930" y="1766570"/>
                </a:lnTo>
                <a:lnTo>
                  <a:pt x="2733040" y="1734820"/>
                </a:lnTo>
                <a:lnTo>
                  <a:pt x="2706370" y="1682750"/>
                </a:lnTo>
                <a:lnTo>
                  <a:pt x="2741930" y="1666239"/>
                </a:lnTo>
                <a:lnTo>
                  <a:pt x="2783840" y="1631950"/>
                </a:lnTo>
                <a:lnTo>
                  <a:pt x="2800350" y="1591309"/>
                </a:lnTo>
                <a:lnTo>
                  <a:pt x="2802890" y="1548130"/>
                </a:lnTo>
                <a:lnTo>
                  <a:pt x="2792730" y="1503680"/>
                </a:lnTo>
                <a:lnTo>
                  <a:pt x="2771140" y="1457959"/>
                </a:lnTo>
                <a:lnTo>
                  <a:pt x="2750820" y="1418589"/>
                </a:lnTo>
                <a:lnTo>
                  <a:pt x="2711450" y="1365249"/>
                </a:lnTo>
                <a:lnTo>
                  <a:pt x="2673350" y="1329689"/>
                </a:lnTo>
                <a:lnTo>
                  <a:pt x="2560320" y="1248409"/>
                </a:lnTo>
                <a:lnTo>
                  <a:pt x="2526030" y="1202689"/>
                </a:lnTo>
                <a:lnTo>
                  <a:pt x="2479040" y="1144270"/>
                </a:lnTo>
                <a:lnTo>
                  <a:pt x="2433320" y="1107439"/>
                </a:lnTo>
                <a:lnTo>
                  <a:pt x="2391410" y="1079500"/>
                </a:lnTo>
                <a:lnTo>
                  <a:pt x="2334260" y="1010919"/>
                </a:lnTo>
                <a:lnTo>
                  <a:pt x="2239010" y="943609"/>
                </a:lnTo>
                <a:lnTo>
                  <a:pt x="2138680" y="887729"/>
                </a:lnTo>
                <a:lnTo>
                  <a:pt x="2127250" y="857250"/>
                </a:lnTo>
                <a:lnTo>
                  <a:pt x="2096770" y="830579"/>
                </a:lnTo>
                <a:lnTo>
                  <a:pt x="1911350" y="707389"/>
                </a:lnTo>
                <a:lnTo>
                  <a:pt x="2510790" y="707389"/>
                </a:lnTo>
                <a:lnTo>
                  <a:pt x="2515870" y="702309"/>
                </a:lnTo>
                <a:lnTo>
                  <a:pt x="2534920" y="637539"/>
                </a:lnTo>
                <a:lnTo>
                  <a:pt x="2512060" y="561339"/>
                </a:lnTo>
                <a:lnTo>
                  <a:pt x="2477770" y="520700"/>
                </a:lnTo>
                <a:lnTo>
                  <a:pt x="2433320" y="494029"/>
                </a:lnTo>
                <a:lnTo>
                  <a:pt x="2292350" y="434339"/>
                </a:lnTo>
                <a:lnTo>
                  <a:pt x="2127250" y="374650"/>
                </a:lnTo>
                <a:lnTo>
                  <a:pt x="2011680" y="321309"/>
                </a:lnTo>
                <a:lnTo>
                  <a:pt x="1790700" y="228600"/>
                </a:lnTo>
                <a:lnTo>
                  <a:pt x="1630680" y="147319"/>
                </a:lnTo>
                <a:lnTo>
                  <a:pt x="1417320" y="67309"/>
                </a:lnTo>
                <a:lnTo>
                  <a:pt x="1323339" y="26669"/>
                </a:lnTo>
                <a:lnTo>
                  <a:pt x="1057910" y="0"/>
                </a:lnTo>
                <a:close/>
              </a:path>
              <a:path w="2802890" h="2051050">
                <a:moveTo>
                  <a:pt x="2510790" y="707389"/>
                </a:moveTo>
                <a:lnTo>
                  <a:pt x="1911350" y="707389"/>
                </a:lnTo>
                <a:lnTo>
                  <a:pt x="2052320" y="762000"/>
                </a:lnTo>
                <a:lnTo>
                  <a:pt x="2114550" y="778509"/>
                </a:lnTo>
                <a:lnTo>
                  <a:pt x="2179320" y="787400"/>
                </a:lnTo>
                <a:lnTo>
                  <a:pt x="2237740" y="792479"/>
                </a:lnTo>
                <a:lnTo>
                  <a:pt x="2292350" y="793750"/>
                </a:lnTo>
                <a:lnTo>
                  <a:pt x="2366010" y="791209"/>
                </a:lnTo>
                <a:lnTo>
                  <a:pt x="2433320" y="768350"/>
                </a:lnTo>
                <a:lnTo>
                  <a:pt x="2479040" y="739139"/>
                </a:lnTo>
                <a:lnTo>
                  <a:pt x="2510790" y="707389"/>
                </a:lnTo>
                <a:close/>
              </a:path>
            </a:pathLst>
          </a:custGeom>
          <a:solidFill>
            <a:srgbClr val="FF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5739" y="3953509"/>
            <a:ext cx="2802890" cy="2051050"/>
          </a:xfrm>
          <a:custGeom>
            <a:avLst/>
            <a:gdLst/>
            <a:ahLst/>
            <a:cxnLst/>
            <a:rect l="l" t="t" r="r" b="b"/>
            <a:pathLst>
              <a:path w="2802890" h="2051050">
                <a:moveTo>
                  <a:pt x="454660" y="95250"/>
                </a:moveTo>
                <a:lnTo>
                  <a:pt x="617220" y="81279"/>
                </a:lnTo>
                <a:lnTo>
                  <a:pt x="869950" y="40639"/>
                </a:lnTo>
                <a:lnTo>
                  <a:pt x="1057910" y="0"/>
                </a:lnTo>
                <a:lnTo>
                  <a:pt x="1323339" y="26669"/>
                </a:lnTo>
                <a:lnTo>
                  <a:pt x="1417320" y="67309"/>
                </a:lnTo>
                <a:lnTo>
                  <a:pt x="1630680" y="147319"/>
                </a:lnTo>
                <a:lnTo>
                  <a:pt x="1790700" y="228600"/>
                </a:lnTo>
                <a:lnTo>
                  <a:pt x="2011680" y="321309"/>
                </a:lnTo>
                <a:lnTo>
                  <a:pt x="2127250" y="374650"/>
                </a:lnTo>
                <a:lnTo>
                  <a:pt x="2292350" y="434339"/>
                </a:lnTo>
                <a:lnTo>
                  <a:pt x="2433320" y="494029"/>
                </a:lnTo>
                <a:lnTo>
                  <a:pt x="2477770" y="520700"/>
                </a:lnTo>
                <a:lnTo>
                  <a:pt x="2512060" y="561339"/>
                </a:lnTo>
                <a:lnTo>
                  <a:pt x="2534920" y="637539"/>
                </a:lnTo>
                <a:lnTo>
                  <a:pt x="2515870" y="702309"/>
                </a:lnTo>
                <a:lnTo>
                  <a:pt x="2479040" y="739139"/>
                </a:lnTo>
                <a:lnTo>
                  <a:pt x="2433320" y="768350"/>
                </a:lnTo>
                <a:lnTo>
                  <a:pt x="2366010" y="791209"/>
                </a:lnTo>
                <a:lnTo>
                  <a:pt x="2292350" y="793750"/>
                </a:lnTo>
                <a:lnTo>
                  <a:pt x="2237740" y="792479"/>
                </a:lnTo>
                <a:lnTo>
                  <a:pt x="2179320" y="787400"/>
                </a:lnTo>
                <a:lnTo>
                  <a:pt x="2114550" y="778509"/>
                </a:lnTo>
                <a:lnTo>
                  <a:pt x="2052320" y="762000"/>
                </a:lnTo>
                <a:lnTo>
                  <a:pt x="1911350" y="707389"/>
                </a:lnTo>
                <a:lnTo>
                  <a:pt x="2096770" y="830579"/>
                </a:lnTo>
                <a:lnTo>
                  <a:pt x="2127250" y="857250"/>
                </a:lnTo>
                <a:lnTo>
                  <a:pt x="2138680" y="887729"/>
                </a:lnTo>
                <a:lnTo>
                  <a:pt x="2239010" y="943609"/>
                </a:lnTo>
                <a:lnTo>
                  <a:pt x="2334260" y="1010919"/>
                </a:lnTo>
                <a:lnTo>
                  <a:pt x="2391410" y="1079500"/>
                </a:lnTo>
                <a:lnTo>
                  <a:pt x="2433320" y="1107439"/>
                </a:lnTo>
                <a:lnTo>
                  <a:pt x="2479040" y="1144270"/>
                </a:lnTo>
                <a:lnTo>
                  <a:pt x="2526030" y="1202689"/>
                </a:lnTo>
                <a:lnTo>
                  <a:pt x="2560320" y="1248409"/>
                </a:lnTo>
                <a:lnTo>
                  <a:pt x="2673350" y="1329689"/>
                </a:lnTo>
                <a:lnTo>
                  <a:pt x="2711450" y="1365249"/>
                </a:lnTo>
                <a:lnTo>
                  <a:pt x="2750820" y="1418589"/>
                </a:lnTo>
                <a:lnTo>
                  <a:pt x="2771140" y="1457959"/>
                </a:lnTo>
                <a:lnTo>
                  <a:pt x="2792730" y="1503680"/>
                </a:lnTo>
                <a:lnTo>
                  <a:pt x="2802890" y="1548130"/>
                </a:lnTo>
                <a:lnTo>
                  <a:pt x="2800350" y="1591309"/>
                </a:lnTo>
                <a:lnTo>
                  <a:pt x="2783840" y="1631950"/>
                </a:lnTo>
                <a:lnTo>
                  <a:pt x="2741930" y="1666239"/>
                </a:lnTo>
                <a:lnTo>
                  <a:pt x="2706370" y="1682750"/>
                </a:lnTo>
                <a:lnTo>
                  <a:pt x="2733040" y="1734820"/>
                </a:lnTo>
                <a:lnTo>
                  <a:pt x="2741930" y="1766570"/>
                </a:lnTo>
                <a:lnTo>
                  <a:pt x="2740660" y="1803400"/>
                </a:lnTo>
                <a:lnTo>
                  <a:pt x="2731770" y="1844039"/>
                </a:lnTo>
                <a:lnTo>
                  <a:pt x="2710180" y="1884679"/>
                </a:lnTo>
                <a:lnTo>
                  <a:pt x="2674620" y="1913889"/>
                </a:lnTo>
                <a:lnTo>
                  <a:pt x="2597150" y="1930400"/>
                </a:lnTo>
                <a:lnTo>
                  <a:pt x="2541270" y="1918970"/>
                </a:lnTo>
                <a:lnTo>
                  <a:pt x="2484120" y="1901189"/>
                </a:lnTo>
                <a:lnTo>
                  <a:pt x="2487930" y="1939289"/>
                </a:lnTo>
                <a:lnTo>
                  <a:pt x="2484120" y="1982470"/>
                </a:lnTo>
                <a:lnTo>
                  <a:pt x="2462530" y="2026920"/>
                </a:lnTo>
                <a:lnTo>
                  <a:pt x="2426970" y="2048509"/>
                </a:lnTo>
                <a:lnTo>
                  <a:pt x="2377440" y="2051050"/>
                </a:lnTo>
                <a:lnTo>
                  <a:pt x="2344420" y="2048509"/>
                </a:lnTo>
                <a:lnTo>
                  <a:pt x="2315210" y="2039620"/>
                </a:lnTo>
                <a:lnTo>
                  <a:pt x="2225040" y="2009139"/>
                </a:lnTo>
                <a:lnTo>
                  <a:pt x="2148840" y="1968500"/>
                </a:lnTo>
                <a:lnTo>
                  <a:pt x="1978660" y="1882139"/>
                </a:lnTo>
                <a:lnTo>
                  <a:pt x="1887220" y="1817370"/>
                </a:lnTo>
                <a:lnTo>
                  <a:pt x="1841500" y="1840229"/>
                </a:lnTo>
                <a:lnTo>
                  <a:pt x="1790700" y="1840229"/>
                </a:lnTo>
                <a:lnTo>
                  <a:pt x="1704339" y="1817370"/>
                </a:lnTo>
                <a:lnTo>
                  <a:pt x="1550670" y="1764029"/>
                </a:lnTo>
                <a:lnTo>
                  <a:pt x="1390650" y="1696720"/>
                </a:lnTo>
                <a:lnTo>
                  <a:pt x="1230630" y="1616709"/>
                </a:lnTo>
                <a:lnTo>
                  <a:pt x="1154430" y="1568449"/>
                </a:lnTo>
                <a:lnTo>
                  <a:pt x="1069339" y="1523999"/>
                </a:lnTo>
                <a:lnTo>
                  <a:pt x="980439" y="1494789"/>
                </a:lnTo>
                <a:lnTo>
                  <a:pt x="908050" y="1464309"/>
                </a:lnTo>
                <a:lnTo>
                  <a:pt x="842010" y="1427480"/>
                </a:lnTo>
                <a:lnTo>
                  <a:pt x="796289" y="1400809"/>
                </a:lnTo>
                <a:lnTo>
                  <a:pt x="695960" y="1322070"/>
                </a:lnTo>
                <a:lnTo>
                  <a:pt x="495300" y="1135379"/>
                </a:lnTo>
                <a:lnTo>
                  <a:pt x="228600" y="895350"/>
                </a:lnTo>
                <a:lnTo>
                  <a:pt x="0" y="588009"/>
                </a:lnTo>
                <a:lnTo>
                  <a:pt x="176530" y="173989"/>
                </a:lnTo>
                <a:lnTo>
                  <a:pt x="454660" y="9525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5079" y="5195570"/>
            <a:ext cx="853440" cy="570230"/>
          </a:xfrm>
          <a:custGeom>
            <a:avLst/>
            <a:gdLst/>
            <a:ahLst/>
            <a:cxnLst/>
            <a:rect l="l" t="t" r="r" b="b"/>
            <a:pathLst>
              <a:path w="853439" h="570229">
                <a:moveTo>
                  <a:pt x="814070" y="570229"/>
                </a:moveTo>
                <a:lnTo>
                  <a:pt x="842010" y="529589"/>
                </a:lnTo>
                <a:lnTo>
                  <a:pt x="853440" y="483869"/>
                </a:lnTo>
                <a:lnTo>
                  <a:pt x="849630" y="449579"/>
                </a:lnTo>
                <a:lnTo>
                  <a:pt x="821690" y="397509"/>
                </a:lnTo>
                <a:lnTo>
                  <a:pt x="774700" y="355599"/>
                </a:lnTo>
                <a:lnTo>
                  <a:pt x="716280" y="314959"/>
                </a:lnTo>
                <a:lnTo>
                  <a:pt x="645160" y="281939"/>
                </a:lnTo>
                <a:lnTo>
                  <a:pt x="575310" y="262889"/>
                </a:lnTo>
                <a:lnTo>
                  <a:pt x="508000" y="246379"/>
                </a:lnTo>
                <a:lnTo>
                  <a:pt x="471170" y="210819"/>
                </a:lnTo>
                <a:lnTo>
                  <a:pt x="434340" y="176529"/>
                </a:lnTo>
                <a:lnTo>
                  <a:pt x="384810" y="137159"/>
                </a:lnTo>
                <a:lnTo>
                  <a:pt x="342900" y="109219"/>
                </a:lnTo>
                <a:lnTo>
                  <a:pt x="280670" y="78739"/>
                </a:lnTo>
                <a:lnTo>
                  <a:pt x="247650" y="63499"/>
                </a:lnTo>
                <a:lnTo>
                  <a:pt x="186690" y="29209"/>
                </a:lnTo>
                <a:lnTo>
                  <a:pt x="120650" y="8889"/>
                </a:lnTo>
                <a:lnTo>
                  <a:pt x="44450" y="0"/>
                </a:lnTo>
                <a:lnTo>
                  <a:pt x="0" y="126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5459" y="5143500"/>
            <a:ext cx="911860" cy="709930"/>
          </a:xfrm>
          <a:custGeom>
            <a:avLst/>
            <a:gdLst/>
            <a:ahLst/>
            <a:cxnLst/>
            <a:rect l="l" t="t" r="r" b="b"/>
            <a:pathLst>
              <a:path w="911860" h="709929">
                <a:moveTo>
                  <a:pt x="911860" y="709930"/>
                </a:moveTo>
                <a:lnTo>
                  <a:pt x="895350" y="651510"/>
                </a:lnTo>
                <a:lnTo>
                  <a:pt x="859789" y="595630"/>
                </a:lnTo>
                <a:lnTo>
                  <a:pt x="769619" y="515619"/>
                </a:lnTo>
                <a:lnTo>
                  <a:pt x="689610" y="463550"/>
                </a:lnTo>
                <a:lnTo>
                  <a:pt x="623569" y="435609"/>
                </a:lnTo>
                <a:lnTo>
                  <a:pt x="537210" y="410209"/>
                </a:lnTo>
                <a:lnTo>
                  <a:pt x="462279" y="349250"/>
                </a:lnTo>
                <a:lnTo>
                  <a:pt x="397510" y="287019"/>
                </a:lnTo>
                <a:lnTo>
                  <a:pt x="327660" y="232409"/>
                </a:lnTo>
                <a:lnTo>
                  <a:pt x="242569" y="180340"/>
                </a:lnTo>
                <a:lnTo>
                  <a:pt x="167639" y="134619"/>
                </a:lnTo>
                <a:lnTo>
                  <a:pt x="101600" y="60960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50409" y="4937759"/>
            <a:ext cx="905510" cy="701040"/>
          </a:xfrm>
          <a:custGeom>
            <a:avLst/>
            <a:gdLst/>
            <a:ahLst/>
            <a:cxnLst/>
            <a:rect l="l" t="t" r="r" b="b"/>
            <a:pathLst>
              <a:path w="905510" h="701039">
                <a:moveTo>
                  <a:pt x="905510" y="701039"/>
                </a:moveTo>
                <a:lnTo>
                  <a:pt x="868679" y="652779"/>
                </a:lnTo>
                <a:lnTo>
                  <a:pt x="838200" y="615949"/>
                </a:lnTo>
                <a:lnTo>
                  <a:pt x="801369" y="588009"/>
                </a:lnTo>
                <a:lnTo>
                  <a:pt x="674369" y="501649"/>
                </a:lnTo>
                <a:lnTo>
                  <a:pt x="591819" y="457199"/>
                </a:lnTo>
                <a:lnTo>
                  <a:pt x="529589" y="392429"/>
                </a:lnTo>
                <a:lnTo>
                  <a:pt x="457200" y="332739"/>
                </a:lnTo>
                <a:lnTo>
                  <a:pt x="388619" y="281939"/>
                </a:lnTo>
                <a:lnTo>
                  <a:pt x="314960" y="234950"/>
                </a:lnTo>
                <a:lnTo>
                  <a:pt x="273050" y="205739"/>
                </a:lnTo>
                <a:lnTo>
                  <a:pt x="187960" y="160019"/>
                </a:lnTo>
                <a:lnTo>
                  <a:pt x="106679" y="67309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93920" y="4368800"/>
            <a:ext cx="30480" cy="265430"/>
          </a:xfrm>
          <a:custGeom>
            <a:avLst/>
            <a:gdLst/>
            <a:ahLst/>
            <a:cxnLst/>
            <a:rect l="l" t="t" r="r" b="b"/>
            <a:pathLst>
              <a:path w="30479" h="265429">
                <a:moveTo>
                  <a:pt x="17779" y="265430"/>
                </a:moveTo>
                <a:lnTo>
                  <a:pt x="3809" y="182880"/>
                </a:lnTo>
                <a:lnTo>
                  <a:pt x="0" y="128269"/>
                </a:lnTo>
                <a:lnTo>
                  <a:pt x="13969" y="55880"/>
                </a:lnTo>
                <a:lnTo>
                  <a:pt x="3047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34559" y="4848859"/>
            <a:ext cx="149860" cy="148590"/>
          </a:xfrm>
          <a:custGeom>
            <a:avLst/>
            <a:gdLst/>
            <a:ahLst/>
            <a:cxnLst/>
            <a:rect l="l" t="t" r="r" b="b"/>
            <a:pathLst>
              <a:path w="149860" h="148589">
                <a:moveTo>
                  <a:pt x="149860" y="0"/>
                </a:moveTo>
                <a:lnTo>
                  <a:pt x="111760" y="7619"/>
                </a:lnTo>
                <a:lnTo>
                  <a:pt x="71119" y="29209"/>
                </a:lnTo>
                <a:lnTo>
                  <a:pt x="36829" y="62229"/>
                </a:lnTo>
                <a:lnTo>
                  <a:pt x="17779" y="91439"/>
                </a:lnTo>
                <a:lnTo>
                  <a:pt x="0" y="14858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5640" y="5077459"/>
            <a:ext cx="237490" cy="104139"/>
          </a:xfrm>
          <a:custGeom>
            <a:avLst/>
            <a:gdLst/>
            <a:ahLst/>
            <a:cxnLst/>
            <a:rect l="l" t="t" r="r" b="b"/>
            <a:pathLst>
              <a:path w="237489" h="104139">
                <a:moveTo>
                  <a:pt x="237489" y="2539"/>
                </a:moveTo>
                <a:lnTo>
                  <a:pt x="194310" y="0"/>
                </a:lnTo>
                <a:lnTo>
                  <a:pt x="134620" y="10159"/>
                </a:lnTo>
                <a:lnTo>
                  <a:pt x="74930" y="27939"/>
                </a:lnTo>
                <a:lnTo>
                  <a:pt x="41910" y="50800"/>
                </a:lnTo>
                <a:lnTo>
                  <a:pt x="0" y="10413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0520" y="5228590"/>
            <a:ext cx="270510" cy="58419"/>
          </a:xfrm>
          <a:custGeom>
            <a:avLst/>
            <a:gdLst/>
            <a:ahLst/>
            <a:cxnLst/>
            <a:rect l="l" t="t" r="r" b="b"/>
            <a:pathLst>
              <a:path w="270510" h="58420">
                <a:moveTo>
                  <a:pt x="270509" y="3810"/>
                </a:moveTo>
                <a:lnTo>
                  <a:pt x="209550" y="0"/>
                </a:lnTo>
                <a:lnTo>
                  <a:pt x="144779" y="2540"/>
                </a:lnTo>
                <a:lnTo>
                  <a:pt x="91439" y="17780"/>
                </a:lnTo>
                <a:lnTo>
                  <a:pt x="35559" y="35560"/>
                </a:lnTo>
                <a:lnTo>
                  <a:pt x="0" y="5842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1259" y="5033009"/>
            <a:ext cx="127000" cy="86360"/>
          </a:xfrm>
          <a:custGeom>
            <a:avLst/>
            <a:gdLst/>
            <a:ahLst/>
            <a:cxnLst/>
            <a:rect l="l" t="t" r="r" b="b"/>
            <a:pathLst>
              <a:path w="127000" h="86360">
                <a:moveTo>
                  <a:pt x="127000" y="0"/>
                </a:moveTo>
                <a:lnTo>
                  <a:pt x="82550" y="8889"/>
                </a:lnTo>
                <a:lnTo>
                  <a:pt x="38100" y="33019"/>
                </a:lnTo>
                <a:lnTo>
                  <a:pt x="0" y="8635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4400" y="5215890"/>
            <a:ext cx="204470" cy="104139"/>
          </a:xfrm>
          <a:custGeom>
            <a:avLst/>
            <a:gdLst/>
            <a:ahLst/>
            <a:cxnLst/>
            <a:rect l="l" t="t" r="r" b="b"/>
            <a:pathLst>
              <a:path w="204470" h="104139">
                <a:moveTo>
                  <a:pt x="204470" y="2540"/>
                </a:moveTo>
                <a:lnTo>
                  <a:pt x="139700" y="0"/>
                </a:lnTo>
                <a:lnTo>
                  <a:pt x="96520" y="15240"/>
                </a:lnTo>
                <a:lnTo>
                  <a:pt x="50800" y="48260"/>
                </a:lnTo>
                <a:lnTo>
                  <a:pt x="0" y="10414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7929" y="5430520"/>
            <a:ext cx="173990" cy="80010"/>
          </a:xfrm>
          <a:custGeom>
            <a:avLst/>
            <a:gdLst/>
            <a:ahLst/>
            <a:cxnLst/>
            <a:rect l="l" t="t" r="r" b="b"/>
            <a:pathLst>
              <a:path w="173989" h="80010">
                <a:moveTo>
                  <a:pt x="173990" y="0"/>
                </a:moveTo>
                <a:lnTo>
                  <a:pt x="130810" y="0"/>
                </a:lnTo>
                <a:lnTo>
                  <a:pt x="86360" y="12699"/>
                </a:lnTo>
                <a:lnTo>
                  <a:pt x="38100" y="40639"/>
                </a:lnTo>
                <a:lnTo>
                  <a:pt x="0" y="8000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5509" y="5566409"/>
            <a:ext cx="168910" cy="86360"/>
          </a:xfrm>
          <a:custGeom>
            <a:avLst/>
            <a:gdLst/>
            <a:ahLst/>
            <a:cxnLst/>
            <a:rect l="l" t="t" r="r" b="b"/>
            <a:pathLst>
              <a:path w="168910" h="86360">
                <a:moveTo>
                  <a:pt x="168910" y="0"/>
                </a:moveTo>
                <a:lnTo>
                  <a:pt x="107950" y="12699"/>
                </a:lnTo>
                <a:lnTo>
                  <a:pt x="68579" y="26669"/>
                </a:lnTo>
                <a:lnTo>
                  <a:pt x="31750" y="55879"/>
                </a:lnTo>
                <a:lnTo>
                  <a:pt x="0" y="8635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96740" y="4658359"/>
            <a:ext cx="250190" cy="214629"/>
          </a:xfrm>
          <a:custGeom>
            <a:avLst/>
            <a:gdLst/>
            <a:ahLst/>
            <a:cxnLst/>
            <a:rect l="l" t="t" r="r" b="b"/>
            <a:pathLst>
              <a:path w="250189" h="214629">
                <a:moveTo>
                  <a:pt x="0" y="214629"/>
                </a:moveTo>
                <a:lnTo>
                  <a:pt x="53339" y="175259"/>
                </a:lnTo>
                <a:lnTo>
                  <a:pt x="123189" y="121919"/>
                </a:lnTo>
                <a:lnTo>
                  <a:pt x="194310" y="62229"/>
                </a:lnTo>
                <a:lnTo>
                  <a:pt x="25018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3090" y="5354320"/>
            <a:ext cx="200660" cy="80010"/>
          </a:xfrm>
          <a:custGeom>
            <a:avLst/>
            <a:gdLst/>
            <a:ahLst/>
            <a:cxnLst/>
            <a:rect l="l" t="t" r="r" b="b"/>
            <a:pathLst>
              <a:path w="200660" h="80010">
                <a:moveTo>
                  <a:pt x="200660" y="0"/>
                </a:moveTo>
                <a:lnTo>
                  <a:pt x="128270" y="2539"/>
                </a:lnTo>
                <a:lnTo>
                  <a:pt x="74930" y="20319"/>
                </a:lnTo>
                <a:lnTo>
                  <a:pt x="35560" y="44449"/>
                </a:lnTo>
                <a:lnTo>
                  <a:pt x="0" y="8000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75250" y="5215890"/>
            <a:ext cx="167640" cy="67310"/>
          </a:xfrm>
          <a:custGeom>
            <a:avLst/>
            <a:gdLst/>
            <a:ahLst/>
            <a:cxnLst/>
            <a:rect l="l" t="t" r="r" b="b"/>
            <a:pathLst>
              <a:path w="167639" h="67310">
                <a:moveTo>
                  <a:pt x="167639" y="12700"/>
                </a:moveTo>
                <a:lnTo>
                  <a:pt x="123189" y="0"/>
                </a:lnTo>
                <a:lnTo>
                  <a:pt x="82550" y="2540"/>
                </a:lnTo>
                <a:lnTo>
                  <a:pt x="40639" y="20320"/>
                </a:lnTo>
                <a:lnTo>
                  <a:pt x="13970" y="39370"/>
                </a:lnTo>
                <a:lnTo>
                  <a:pt x="0" y="6731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5759" y="5441950"/>
            <a:ext cx="165099" cy="71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4779" y="5143500"/>
            <a:ext cx="31750" cy="66040"/>
          </a:xfrm>
          <a:custGeom>
            <a:avLst/>
            <a:gdLst/>
            <a:ahLst/>
            <a:cxnLst/>
            <a:rect l="l" t="t" r="r" b="b"/>
            <a:pathLst>
              <a:path w="31750" h="66039">
                <a:moveTo>
                  <a:pt x="0" y="66039"/>
                </a:moveTo>
                <a:lnTo>
                  <a:pt x="8890" y="26669"/>
                </a:lnTo>
                <a:lnTo>
                  <a:pt x="22860" y="7619"/>
                </a:lnTo>
                <a:lnTo>
                  <a:pt x="317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1079" y="4348479"/>
            <a:ext cx="869950" cy="226060"/>
          </a:xfrm>
          <a:custGeom>
            <a:avLst/>
            <a:gdLst/>
            <a:ahLst/>
            <a:cxnLst/>
            <a:rect l="l" t="t" r="r" b="b"/>
            <a:pathLst>
              <a:path w="869950" h="226060">
                <a:moveTo>
                  <a:pt x="0" y="0"/>
                </a:moveTo>
                <a:lnTo>
                  <a:pt x="134620" y="120650"/>
                </a:lnTo>
                <a:lnTo>
                  <a:pt x="228600" y="173990"/>
                </a:lnTo>
                <a:lnTo>
                  <a:pt x="321310" y="212090"/>
                </a:lnTo>
                <a:lnTo>
                  <a:pt x="615950" y="226060"/>
                </a:lnTo>
                <a:lnTo>
                  <a:pt x="735330" y="200660"/>
                </a:lnTo>
                <a:lnTo>
                  <a:pt x="802640" y="173990"/>
                </a:lnTo>
                <a:lnTo>
                  <a:pt x="869950" y="17399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1720" y="4401820"/>
            <a:ext cx="147320" cy="334010"/>
          </a:xfrm>
          <a:custGeom>
            <a:avLst/>
            <a:gdLst/>
            <a:ahLst/>
            <a:cxnLst/>
            <a:rect l="l" t="t" r="r" b="b"/>
            <a:pathLst>
              <a:path w="147320" h="334010">
                <a:moveTo>
                  <a:pt x="0" y="0"/>
                </a:moveTo>
                <a:lnTo>
                  <a:pt x="67309" y="92709"/>
                </a:lnTo>
                <a:lnTo>
                  <a:pt x="106679" y="186689"/>
                </a:lnTo>
                <a:lnTo>
                  <a:pt x="120650" y="240029"/>
                </a:lnTo>
                <a:lnTo>
                  <a:pt x="147319" y="33400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82340" y="4813300"/>
            <a:ext cx="840740" cy="359410"/>
          </a:xfrm>
          <a:custGeom>
            <a:avLst/>
            <a:gdLst/>
            <a:ahLst/>
            <a:cxnLst/>
            <a:rect l="l" t="t" r="r" b="b"/>
            <a:pathLst>
              <a:path w="840739" h="359410">
                <a:moveTo>
                  <a:pt x="840739" y="0"/>
                </a:moveTo>
                <a:lnTo>
                  <a:pt x="680720" y="93980"/>
                </a:lnTo>
                <a:lnTo>
                  <a:pt x="574039" y="119380"/>
                </a:lnTo>
                <a:lnTo>
                  <a:pt x="426720" y="172719"/>
                </a:lnTo>
                <a:lnTo>
                  <a:pt x="280670" y="214630"/>
                </a:lnTo>
                <a:lnTo>
                  <a:pt x="146050" y="266700"/>
                </a:lnTo>
                <a:lnTo>
                  <a:pt x="12700" y="334010"/>
                </a:lnTo>
                <a:lnTo>
                  <a:pt x="0" y="35941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73270" y="4851400"/>
            <a:ext cx="21590" cy="99060"/>
          </a:xfrm>
          <a:custGeom>
            <a:avLst/>
            <a:gdLst/>
            <a:ahLst/>
            <a:cxnLst/>
            <a:rect l="l" t="t" r="r" b="b"/>
            <a:pathLst>
              <a:path w="21589" h="99060">
                <a:moveTo>
                  <a:pt x="13969" y="99060"/>
                </a:moveTo>
                <a:lnTo>
                  <a:pt x="21589" y="73660"/>
                </a:lnTo>
                <a:lnTo>
                  <a:pt x="0" y="26669"/>
                </a:lnTo>
                <a:lnTo>
                  <a:pt x="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69129" y="4532629"/>
            <a:ext cx="173990" cy="125730"/>
          </a:xfrm>
          <a:custGeom>
            <a:avLst/>
            <a:gdLst/>
            <a:ahLst/>
            <a:cxnLst/>
            <a:rect l="l" t="t" r="r" b="b"/>
            <a:pathLst>
              <a:path w="173989" h="125729">
                <a:moveTo>
                  <a:pt x="0" y="0"/>
                </a:moveTo>
                <a:lnTo>
                  <a:pt x="45720" y="40640"/>
                </a:lnTo>
                <a:lnTo>
                  <a:pt x="91440" y="72390"/>
                </a:lnTo>
                <a:lnTo>
                  <a:pt x="173990" y="12573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0239" y="3672840"/>
            <a:ext cx="1442720" cy="1209040"/>
          </a:xfrm>
          <a:custGeom>
            <a:avLst/>
            <a:gdLst/>
            <a:ahLst/>
            <a:cxnLst/>
            <a:rect l="l" t="t" r="r" b="b"/>
            <a:pathLst>
              <a:path w="1442720" h="1209039">
                <a:moveTo>
                  <a:pt x="546100" y="0"/>
                </a:moveTo>
                <a:lnTo>
                  <a:pt x="397510" y="39370"/>
                </a:lnTo>
                <a:lnTo>
                  <a:pt x="210820" y="144780"/>
                </a:lnTo>
                <a:lnTo>
                  <a:pt x="105410" y="280670"/>
                </a:lnTo>
                <a:lnTo>
                  <a:pt x="38100" y="467360"/>
                </a:lnTo>
                <a:lnTo>
                  <a:pt x="0" y="668020"/>
                </a:lnTo>
                <a:lnTo>
                  <a:pt x="38100" y="842010"/>
                </a:lnTo>
                <a:lnTo>
                  <a:pt x="920750" y="1209040"/>
                </a:lnTo>
                <a:lnTo>
                  <a:pt x="878840" y="961390"/>
                </a:lnTo>
                <a:lnTo>
                  <a:pt x="878840" y="788670"/>
                </a:lnTo>
                <a:lnTo>
                  <a:pt x="934720" y="641350"/>
                </a:lnTo>
                <a:lnTo>
                  <a:pt x="1013460" y="535940"/>
                </a:lnTo>
                <a:lnTo>
                  <a:pt x="1134110" y="454660"/>
                </a:lnTo>
                <a:lnTo>
                  <a:pt x="1320800" y="387350"/>
                </a:lnTo>
                <a:lnTo>
                  <a:pt x="1442720" y="361950"/>
                </a:lnTo>
                <a:lnTo>
                  <a:pt x="800100" y="39370"/>
                </a:lnTo>
                <a:lnTo>
                  <a:pt x="546100" y="0"/>
                </a:lnTo>
                <a:close/>
              </a:path>
            </a:pathLst>
          </a:custGeom>
          <a:solidFill>
            <a:srgbClr val="9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20239" y="3672840"/>
            <a:ext cx="1442720" cy="1209040"/>
          </a:xfrm>
          <a:custGeom>
            <a:avLst/>
            <a:gdLst/>
            <a:ahLst/>
            <a:cxnLst/>
            <a:rect l="l" t="t" r="r" b="b"/>
            <a:pathLst>
              <a:path w="1442720" h="1209039">
                <a:moveTo>
                  <a:pt x="800100" y="39370"/>
                </a:moveTo>
                <a:lnTo>
                  <a:pt x="1442720" y="361950"/>
                </a:lnTo>
                <a:lnTo>
                  <a:pt x="1320800" y="387350"/>
                </a:lnTo>
                <a:lnTo>
                  <a:pt x="1134110" y="454660"/>
                </a:lnTo>
                <a:lnTo>
                  <a:pt x="1013460" y="535940"/>
                </a:lnTo>
                <a:lnTo>
                  <a:pt x="934720" y="641350"/>
                </a:lnTo>
                <a:lnTo>
                  <a:pt x="878840" y="788670"/>
                </a:lnTo>
                <a:lnTo>
                  <a:pt x="878840" y="961390"/>
                </a:lnTo>
                <a:lnTo>
                  <a:pt x="920750" y="1209040"/>
                </a:lnTo>
                <a:lnTo>
                  <a:pt x="38100" y="842010"/>
                </a:lnTo>
                <a:lnTo>
                  <a:pt x="0" y="668020"/>
                </a:lnTo>
                <a:lnTo>
                  <a:pt x="38100" y="467360"/>
                </a:lnTo>
                <a:lnTo>
                  <a:pt x="105410" y="280670"/>
                </a:lnTo>
                <a:lnTo>
                  <a:pt x="210820" y="144780"/>
                </a:lnTo>
                <a:lnTo>
                  <a:pt x="397510" y="39370"/>
                </a:lnTo>
                <a:lnTo>
                  <a:pt x="546100" y="0"/>
                </a:lnTo>
                <a:lnTo>
                  <a:pt x="800100" y="3937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46400" y="3374390"/>
            <a:ext cx="2195830" cy="1686560"/>
          </a:xfrm>
          <a:custGeom>
            <a:avLst/>
            <a:gdLst/>
            <a:ahLst/>
            <a:cxnLst/>
            <a:rect l="l" t="t" r="r" b="b"/>
            <a:pathLst>
              <a:path w="2195829" h="1686560">
                <a:moveTo>
                  <a:pt x="1280160" y="2539"/>
                </a:moveTo>
                <a:lnTo>
                  <a:pt x="1230629" y="11430"/>
                </a:lnTo>
                <a:lnTo>
                  <a:pt x="982979" y="91439"/>
                </a:lnTo>
                <a:lnTo>
                  <a:pt x="843279" y="124460"/>
                </a:lnTo>
                <a:lnTo>
                  <a:pt x="775970" y="138430"/>
                </a:lnTo>
                <a:lnTo>
                  <a:pt x="614679" y="191770"/>
                </a:lnTo>
                <a:lnTo>
                  <a:pt x="468629" y="191770"/>
                </a:lnTo>
                <a:lnTo>
                  <a:pt x="416560" y="242570"/>
                </a:lnTo>
                <a:lnTo>
                  <a:pt x="388620" y="298450"/>
                </a:lnTo>
                <a:lnTo>
                  <a:pt x="294639" y="497840"/>
                </a:lnTo>
                <a:lnTo>
                  <a:pt x="241300" y="591820"/>
                </a:lnTo>
                <a:lnTo>
                  <a:pt x="215900" y="685800"/>
                </a:lnTo>
                <a:lnTo>
                  <a:pt x="173989" y="793750"/>
                </a:lnTo>
                <a:lnTo>
                  <a:pt x="0" y="980440"/>
                </a:lnTo>
                <a:lnTo>
                  <a:pt x="361950" y="1686560"/>
                </a:lnTo>
                <a:lnTo>
                  <a:pt x="548639" y="1676400"/>
                </a:lnTo>
                <a:lnTo>
                  <a:pt x="702310" y="1654810"/>
                </a:lnTo>
                <a:lnTo>
                  <a:pt x="843279" y="1620520"/>
                </a:lnTo>
                <a:lnTo>
                  <a:pt x="989329" y="1563370"/>
                </a:lnTo>
                <a:lnTo>
                  <a:pt x="1109979" y="1499870"/>
                </a:lnTo>
                <a:lnTo>
                  <a:pt x="1268729" y="1394460"/>
                </a:lnTo>
                <a:lnTo>
                  <a:pt x="1443989" y="1221740"/>
                </a:lnTo>
                <a:lnTo>
                  <a:pt x="1616710" y="1047750"/>
                </a:lnTo>
                <a:lnTo>
                  <a:pt x="1778000" y="807720"/>
                </a:lnTo>
                <a:lnTo>
                  <a:pt x="1920239" y="670560"/>
                </a:lnTo>
                <a:lnTo>
                  <a:pt x="2052320" y="556260"/>
                </a:lnTo>
                <a:lnTo>
                  <a:pt x="2090420" y="527050"/>
                </a:lnTo>
                <a:lnTo>
                  <a:pt x="2109470" y="508000"/>
                </a:lnTo>
                <a:lnTo>
                  <a:pt x="2124710" y="486410"/>
                </a:lnTo>
                <a:lnTo>
                  <a:pt x="2136140" y="461010"/>
                </a:lnTo>
                <a:lnTo>
                  <a:pt x="2142490" y="433070"/>
                </a:lnTo>
                <a:lnTo>
                  <a:pt x="2137410" y="402590"/>
                </a:lnTo>
                <a:lnTo>
                  <a:pt x="2123440" y="370840"/>
                </a:lnTo>
                <a:lnTo>
                  <a:pt x="2099310" y="359410"/>
                </a:lnTo>
                <a:lnTo>
                  <a:pt x="2065020" y="355600"/>
                </a:lnTo>
                <a:lnTo>
                  <a:pt x="2115820" y="323850"/>
                </a:lnTo>
                <a:lnTo>
                  <a:pt x="2159000" y="276860"/>
                </a:lnTo>
                <a:lnTo>
                  <a:pt x="2188210" y="223520"/>
                </a:lnTo>
                <a:lnTo>
                  <a:pt x="2195829" y="194310"/>
                </a:lnTo>
                <a:lnTo>
                  <a:pt x="2195381" y="191770"/>
                </a:lnTo>
                <a:lnTo>
                  <a:pt x="614679" y="191770"/>
                </a:lnTo>
                <a:lnTo>
                  <a:pt x="535939" y="182880"/>
                </a:lnTo>
                <a:lnTo>
                  <a:pt x="2193812" y="182880"/>
                </a:lnTo>
                <a:lnTo>
                  <a:pt x="2192020" y="172720"/>
                </a:lnTo>
                <a:lnTo>
                  <a:pt x="2174240" y="128270"/>
                </a:lnTo>
                <a:lnTo>
                  <a:pt x="2136140" y="106680"/>
                </a:lnTo>
                <a:lnTo>
                  <a:pt x="2105660" y="101600"/>
                </a:lnTo>
                <a:lnTo>
                  <a:pt x="2077720" y="101600"/>
                </a:lnTo>
                <a:lnTo>
                  <a:pt x="2072639" y="69850"/>
                </a:lnTo>
                <a:lnTo>
                  <a:pt x="2058670" y="38100"/>
                </a:lnTo>
                <a:lnTo>
                  <a:pt x="2037079" y="22860"/>
                </a:lnTo>
                <a:lnTo>
                  <a:pt x="2023745" y="16510"/>
                </a:lnTo>
                <a:lnTo>
                  <a:pt x="1738629" y="16510"/>
                </a:lnTo>
                <a:lnTo>
                  <a:pt x="1692486" y="11430"/>
                </a:lnTo>
                <a:lnTo>
                  <a:pt x="1407160" y="11430"/>
                </a:lnTo>
                <a:lnTo>
                  <a:pt x="1280160" y="2539"/>
                </a:lnTo>
                <a:close/>
              </a:path>
              <a:path w="2195829" h="1686560">
                <a:moveTo>
                  <a:pt x="1948179" y="0"/>
                </a:moveTo>
                <a:lnTo>
                  <a:pt x="1912620" y="5080"/>
                </a:lnTo>
                <a:lnTo>
                  <a:pt x="1860550" y="16510"/>
                </a:lnTo>
                <a:lnTo>
                  <a:pt x="2023745" y="16510"/>
                </a:lnTo>
                <a:lnTo>
                  <a:pt x="2010410" y="10160"/>
                </a:lnTo>
                <a:lnTo>
                  <a:pt x="1981200" y="1270"/>
                </a:lnTo>
                <a:lnTo>
                  <a:pt x="1948179" y="0"/>
                </a:lnTo>
                <a:close/>
              </a:path>
              <a:path w="2195829" h="1686560">
                <a:moveTo>
                  <a:pt x="1600200" y="1270"/>
                </a:moveTo>
                <a:lnTo>
                  <a:pt x="1451610" y="11430"/>
                </a:lnTo>
                <a:lnTo>
                  <a:pt x="1692486" y="11430"/>
                </a:lnTo>
                <a:lnTo>
                  <a:pt x="1600200" y="1270"/>
                </a:lnTo>
                <a:close/>
              </a:path>
            </a:pathLst>
          </a:custGeom>
          <a:solidFill>
            <a:srgbClr val="FF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46400" y="3374390"/>
            <a:ext cx="2195830" cy="1686560"/>
          </a:xfrm>
          <a:custGeom>
            <a:avLst/>
            <a:gdLst/>
            <a:ahLst/>
            <a:cxnLst/>
            <a:rect l="l" t="t" r="r" b="b"/>
            <a:pathLst>
              <a:path w="2195829" h="1686560">
                <a:moveTo>
                  <a:pt x="361950" y="1686560"/>
                </a:moveTo>
                <a:lnTo>
                  <a:pt x="548639" y="1676400"/>
                </a:lnTo>
                <a:lnTo>
                  <a:pt x="702310" y="1654810"/>
                </a:lnTo>
                <a:lnTo>
                  <a:pt x="843279" y="1620520"/>
                </a:lnTo>
                <a:lnTo>
                  <a:pt x="989329" y="1563370"/>
                </a:lnTo>
                <a:lnTo>
                  <a:pt x="1109979" y="1499870"/>
                </a:lnTo>
                <a:lnTo>
                  <a:pt x="1268729" y="1394460"/>
                </a:lnTo>
                <a:lnTo>
                  <a:pt x="1443989" y="1221740"/>
                </a:lnTo>
                <a:lnTo>
                  <a:pt x="1616710" y="1047750"/>
                </a:lnTo>
                <a:lnTo>
                  <a:pt x="1778000" y="807720"/>
                </a:lnTo>
                <a:lnTo>
                  <a:pt x="1920239" y="670560"/>
                </a:lnTo>
                <a:lnTo>
                  <a:pt x="2052320" y="556260"/>
                </a:lnTo>
                <a:lnTo>
                  <a:pt x="2090420" y="527050"/>
                </a:lnTo>
                <a:lnTo>
                  <a:pt x="2109470" y="508000"/>
                </a:lnTo>
                <a:lnTo>
                  <a:pt x="2124710" y="486410"/>
                </a:lnTo>
                <a:lnTo>
                  <a:pt x="2136140" y="461010"/>
                </a:lnTo>
                <a:lnTo>
                  <a:pt x="2142490" y="433070"/>
                </a:lnTo>
                <a:lnTo>
                  <a:pt x="2137410" y="402590"/>
                </a:lnTo>
                <a:lnTo>
                  <a:pt x="2123440" y="370840"/>
                </a:lnTo>
                <a:lnTo>
                  <a:pt x="2099310" y="359410"/>
                </a:lnTo>
                <a:lnTo>
                  <a:pt x="2065020" y="355600"/>
                </a:lnTo>
                <a:lnTo>
                  <a:pt x="2115820" y="323850"/>
                </a:lnTo>
                <a:lnTo>
                  <a:pt x="2159000" y="276860"/>
                </a:lnTo>
                <a:lnTo>
                  <a:pt x="2188210" y="223520"/>
                </a:lnTo>
                <a:lnTo>
                  <a:pt x="2195829" y="194310"/>
                </a:lnTo>
                <a:lnTo>
                  <a:pt x="2192020" y="172720"/>
                </a:lnTo>
                <a:lnTo>
                  <a:pt x="2174240" y="128270"/>
                </a:lnTo>
                <a:lnTo>
                  <a:pt x="2136140" y="106680"/>
                </a:lnTo>
                <a:lnTo>
                  <a:pt x="2105660" y="101600"/>
                </a:lnTo>
                <a:lnTo>
                  <a:pt x="2077720" y="101600"/>
                </a:lnTo>
                <a:lnTo>
                  <a:pt x="2072639" y="69850"/>
                </a:lnTo>
                <a:lnTo>
                  <a:pt x="2037079" y="22860"/>
                </a:lnTo>
                <a:lnTo>
                  <a:pt x="1981200" y="1270"/>
                </a:lnTo>
                <a:lnTo>
                  <a:pt x="1948179" y="0"/>
                </a:lnTo>
                <a:lnTo>
                  <a:pt x="1912620" y="5080"/>
                </a:lnTo>
                <a:lnTo>
                  <a:pt x="1860550" y="16510"/>
                </a:lnTo>
                <a:lnTo>
                  <a:pt x="1738629" y="16510"/>
                </a:lnTo>
                <a:lnTo>
                  <a:pt x="1600200" y="1270"/>
                </a:lnTo>
                <a:lnTo>
                  <a:pt x="1451610" y="11430"/>
                </a:lnTo>
                <a:lnTo>
                  <a:pt x="1407160" y="11430"/>
                </a:lnTo>
                <a:lnTo>
                  <a:pt x="1280160" y="2539"/>
                </a:lnTo>
                <a:lnTo>
                  <a:pt x="1230629" y="11430"/>
                </a:lnTo>
                <a:lnTo>
                  <a:pt x="1122679" y="45720"/>
                </a:lnTo>
                <a:lnTo>
                  <a:pt x="982979" y="91439"/>
                </a:lnTo>
                <a:lnTo>
                  <a:pt x="843279" y="124460"/>
                </a:lnTo>
                <a:lnTo>
                  <a:pt x="775970" y="138430"/>
                </a:lnTo>
                <a:lnTo>
                  <a:pt x="614679" y="191770"/>
                </a:lnTo>
                <a:lnTo>
                  <a:pt x="535939" y="182880"/>
                </a:lnTo>
                <a:lnTo>
                  <a:pt x="468629" y="191770"/>
                </a:lnTo>
                <a:lnTo>
                  <a:pt x="416560" y="242570"/>
                </a:lnTo>
                <a:lnTo>
                  <a:pt x="388620" y="298450"/>
                </a:lnTo>
                <a:lnTo>
                  <a:pt x="294639" y="497840"/>
                </a:lnTo>
                <a:lnTo>
                  <a:pt x="241300" y="591820"/>
                </a:lnTo>
                <a:lnTo>
                  <a:pt x="215900" y="685800"/>
                </a:lnTo>
                <a:lnTo>
                  <a:pt x="173989" y="793750"/>
                </a:lnTo>
                <a:lnTo>
                  <a:pt x="0" y="980440"/>
                </a:lnTo>
                <a:lnTo>
                  <a:pt x="361950" y="1686560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2700" y="3498850"/>
            <a:ext cx="619760" cy="521970"/>
          </a:xfrm>
          <a:custGeom>
            <a:avLst/>
            <a:gdLst/>
            <a:ahLst/>
            <a:cxnLst/>
            <a:rect l="l" t="t" r="r" b="b"/>
            <a:pathLst>
              <a:path w="619760" h="521970">
                <a:moveTo>
                  <a:pt x="0" y="0"/>
                </a:moveTo>
                <a:lnTo>
                  <a:pt x="59689" y="34289"/>
                </a:lnTo>
                <a:lnTo>
                  <a:pt x="100329" y="91439"/>
                </a:lnTo>
                <a:lnTo>
                  <a:pt x="113029" y="160019"/>
                </a:lnTo>
                <a:lnTo>
                  <a:pt x="139700" y="173989"/>
                </a:lnTo>
                <a:lnTo>
                  <a:pt x="205739" y="173989"/>
                </a:lnTo>
                <a:lnTo>
                  <a:pt x="273050" y="160019"/>
                </a:lnTo>
                <a:lnTo>
                  <a:pt x="340360" y="160019"/>
                </a:lnTo>
                <a:lnTo>
                  <a:pt x="379729" y="200660"/>
                </a:lnTo>
                <a:lnTo>
                  <a:pt x="392429" y="254000"/>
                </a:lnTo>
                <a:lnTo>
                  <a:pt x="406400" y="308610"/>
                </a:lnTo>
                <a:lnTo>
                  <a:pt x="459739" y="346710"/>
                </a:lnTo>
                <a:lnTo>
                  <a:pt x="541020" y="373380"/>
                </a:lnTo>
                <a:lnTo>
                  <a:pt x="580389" y="440689"/>
                </a:lnTo>
                <a:lnTo>
                  <a:pt x="619760" y="52196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1039" y="3563620"/>
            <a:ext cx="340360" cy="299720"/>
          </a:xfrm>
          <a:custGeom>
            <a:avLst/>
            <a:gdLst/>
            <a:ahLst/>
            <a:cxnLst/>
            <a:rect l="l" t="t" r="r" b="b"/>
            <a:pathLst>
              <a:path w="340360" h="299720">
                <a:moveTo>
                  <a:pt x="340360" y="0"/>
                </a:moveTo>
                <a:lnTo>
                  <a:pt x="248920" y="53339"/>
                </a:lnTo>
                <a:lnTo>
                  <a:pt x="173989" y="120649"/>
                </a:lnTo>
                <a:lnTo>
                  <a:pt x="114300" y="186689"/>
                </a:lnTo>
                <a:lnTo>
                  <a:pt x="0" y="29971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495040" y="4715509"/>
            <a:ext cx="160020" cy="266700"/>
          </a:xfrm>
          <a:custGeom>
            <a:avLst/>
            <a:gdLst/>
            <a:ahLst/>
            <a:cxnLst/>
            <a:rect l="l" t="t" r="r" b="b"/>
            <a:pathLst>
              <a:path w="160020" h="266700">
                <a:moveTo>
                  <a:pt x="120650" y="0"/>
                </a:moveTo>
                <a:lnTo>
                  <a:pt x="160020" y="53339"/>
                </a:lnTo>
                <a:lnTo>
                  <a:pt x="160020" y="120650"/>
                </a:lnTo>
                <a:lnTo>
                  <a:pt x="133350" y="199389"/>
                </a:lnTo>
                <a:lnTo>
                  <a:pt x="80010" y="240029"/>
                </a:lnTo>
                <a:lnTo>
                  <a:pt x="0" y="26670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87700" y="4034790"/>
            <a:ext cx="294640" cy="186690"/>
          </a:xfrm>
          <a:custGeom>
            <a:avLst/>
            <a:gdLst/>
            <a:ahLst/>
            <a:cxnLst/>
            <a:rect l="l" t="t" r="r" b="b"/>
            <a:pathLst>
              <a:path w="294639" h="186689">
                <a:moveTo>
                  <a:pt x="0" y="186690"/>
                </a:moveTo>
                <a:lnTo>
                  <a:pt x="134620" y="147320"/>
                </a:lnTo>
                <a:lnTo>
                  <a:pt x="241300" y="66040"/>
                </a:lnTo>
                <a:lnTo>
                  <a:pt x="294639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49040" y="3779520"/>
            <a:ext cx="146050" cy="280670"/>
          </a:xfrm>
          <a:custGeom>
            <a:avLst/>
            <a:gdLst/>
            <a:ahLst/>
            <a:cxnLst/>
            <a:rect l="l" t="t" r="r" b="b"/>
            <a:pathLst>
              <a:path w="146050" h="280670">
                <a:moveTo>
                  <a:pt x="146050" y="0"/>
                </a:moveTo>
                <a:lnTo>
                  <a:pt x="92710" y="147319"/>
                </a:lnTo>
                <a:lnTo>
                  <a:pt x="26670" y="241299"/>
                </a:lnTo>
                <a:lnTo>
                  <a:pt x="0" y="28066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8820" y="3729990"/>
            <a:ext cx="476250" cy="233679"/>
          </a:xfrm>
          <a:custGeom>
            <a:avLst/>
            <a:gdLst/>
            <a:ahLst/>
            <a:cxnLst/>
            <a:rect l="l" t="t" r="r" b="b"/>
            <a:pathLst>
              <a:path w="476250" h="233679">
                <a:moveTo>
                  <a:pt x="476250" y="0"/>
                </a:moveTo>
                <a:lnTo>
                  <a:pt x="450850" y="13970"/>
                </a:lnTo>
                <a:lnTo>
                  <a:pt x="406400" y="36830"/>
                </a:lnTo>
                <a:lnTo>
                  <a:pt x="332739" y="72390"/>
                </a:lnTo>
                <a:lnTo>
                  <a:pt x="276859" y="102870"/>
                </a:lnTo>
                <a:lnTo>
                  <a:pt x="195579" y="127000"/>
                </a:lnTo>
                <a:lnTo>
                  <a:pt x="149859" y="154940"/>
                </a:lnTo>
                <a:lnTo>
                  <a:pt x="67309" y="193040"/>
                </a:lnTo>
                <a:lnTo>
                  <a:pt x="0" y="23368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26890" y="3534409"/>
            <a:ext cx="586740" cy="245110"/>
          </a:xfrm>
          <a:custGeom>
            <a:avLst/>
            <a:gdLst/>
            <a:ahLst/>
            <a:cxnLst/>
            <a:rect l="l" t="t" r="r" b="b"/>
            <a:pathLst>
              <a:path w="586739" h="245110">
                <a:moveTo>
                  <a:pt x="586739" y="0"/>
                </a:moveTo>
                <a:lnTo>
                  <a:pt x="547370" y="20319"/>
                </a:lnTo>
                <a:lnTo>
                  <a:pt x="485139" y="59689"/>
                </a:lnTo>
                <a:lnTo>
                  <a:pt x="411480" y="74929"/>
                </a:lnTo>
                <a:lnTo>
                  <a:pt x="339089" y="95250"/>
                </a:lnTo>
                <a:lnTo>
                  <a:pt x="285750" y="113029"/>
                </a:lnTo>
                <a:lnTo>
                  <a:pt x="223520" y="140969"/>
                </a:lnTo>
                <a:lnTo>
                  <a:pt x="175260" y="177800"/>
                </a:lnTo>
                <a:lnTo>
                  <a:pt x="132080" y="201929"/>
                </a:lnTo>
                <a:lnTo>
                  <a:pt x="0" y="24510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24959" y="3389629"/>
            <a:ext cx="695960" cy="240029"/>
          </a:xfrm>
          <a:custGeom>
            <a:avLst/>
            <a:gdLst/>
            <a:ahLst/>
            <a:cxnLst/>
            <a:rect l="l" t="t" r="r" b="b"/>
            <a:pathLst>
              <a:path w="695960" h="240029">
                <a:moveTo>
                  <a:pt x="695960" y="0"/>
                </a:moveTo>
                <a:lnTo>
                  <a:pt x="388619" y="59690"/>
                </a:lnTo>
                <a:lnTo>
                  <a:pt x="313689" y="66040"/>
                </a:lnTo>
                <a:lnTo>
                  <a:pt x="226060" y="130810"/>
                </a:lnTo>
                <a:lnTo>
                  <a:pt x="140969" y="179070"/>
                </a:lnTo>
                <a:lnTo>
                  <a:pt x="53339" y="212090"/>
                </a:lnTo>
                <a:lnTo>
                  <a:pt x="0" y="24003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95850" y="3470909"/>
            <a:ext cx="218439" cy="100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41570" y="3766820"/>
            <a:ext cx="133350" cy="26670"/>
          </a:xfrm>
          <a:custGeom>
            <a:avLst/>
            <a:gdLst/>
            <a:ahLst/>
            <a:cxnLst/>
            <a:rect l="l" t="t" r="r" b="b"/>
            <a:pathLst>
              <a:path w="133350" h="26670">
                <a:moveTo>
                  <a:pt x="0" y="5079"/>
                </a:moveTo>
                <a:lnTo>
                  <a:pt x="27939" y="17779"/>
                </a:lnTo>
                <a:lnTo>
                  <a:pt x="68579" y="26669"/>
                </a:lnTo>
                <a:lnTo>
                  <a:pt x="97789" y="13969"/>
                </a:lnTo>
                <a:lnTo>
                  <a:pt x="133350" y="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89170" y="3398520"/>
            <a:ext cx="212090" cy="46990"/>
          </a:xfrm>
          <a:custGeom>
            <a:avLst/>
            <a:gdLst/>
            <a:ahLst/>
            <a:cxnLst/>
            <a:rect l="l" t="t" r="r" b="b"/>
            <a:pathLst>
              <a:path w="212089" h="46989">
                <a:moveTo>
                  <a:pt x="0" y="0"/>
                </a:moveTo>
                <a:lnTo>
                  <a:pt x="63500" y="31750"/>
                </a:lnTo>
                <a:lnTo>
                  <a:pt x="91439" y="45719"/>
                </a:lnTo>
                <a:lnTo>
                  <a:pt x="116839" y="46989"/>
                </a:lnTo>
                <a:lnTo>
                  <a:pt x="153669" y="40639"/>
                </a:lnTo>
                <a:lnTo>
                  <a:pt x="180339" y="31750"/>
                </a:lnTo>
                <a:lnTo>
                  <a:pt x="212089" y="1396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10429" y="3525520"/>
            <a:ext cx="177799" cy="125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64050" y="3479800"/>
            <a:ext cx="118110" cy="39370"/>
          </a:xfrm>
          <a:custGeom>
            <a:avLst/>
            <a:gdLst/>
            <a:ahLst/>
            <a:cxnLst/>
            <a:rect l="l" t="t" r="r" b="b"/>
            <a:pathLst>
              <a:path w="118110" h="39370">
                <a:moveTo>
                  <a:pt x="0" y="0"/>
                </a:moveTo>
                <a:lnTo>
                  <a:pt x="3810" y="17779"/>
                </a:lnTo>
                <a:lnTo>
                  <a:pt x="22860" y="26670"/>
                </a:lnTo>
                <a:lnTo>
                  <a:pt x="44450" y="38100"/>
                </a:lnTo>
                <a:lnTo>
                  <a:pt x="67310" y="39370"/>
                </a:lnTo>
                <a:lnTo>
                  <a:pt x="96520" y="39370"/>
                </a:lnTo>
                <a:lnTo>
                  <a:pt x="118110" y="3937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95520" y="3872229"/>
            <a:ext cx="110489" cy="19050"/>
          </a:xfrm>
          <a:custGeom>
            <a:avLst/>
            <a:gdLst/>
            <a:ahLst/>
            <a:cxnLst/>
            <a:rect l="l" t="t" r="r" b="b"/>
            <a:pathLst>
              <a:path w="110489" h="19050">
                <a:moveTo>
                  <a:pt x="0" y="0"/>
                </a:moveTo>
                <a:lnTo>
                  <a:pt x="25400" y="12700"/>
                </a:lnTo>
                <a:lnTo>
                  <a:pt x="50800" y="19050"/>
                </a:lnTo>
                <a:lnTo>
                  <a:pt x="78739" y="19050"/>
                </a:lnTo>
                <a:lnTo>
                  <a:pt x="110489" y="190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40529" y="3397250"/>
            <a:ext cx="92710" cy="68580"/>
          </a:xfrm>
          <a:custGeom>
            <a:avLst/>
            <a:gdLst/>
            <a:ahLst/>
            <a:cxnLst/>
            <a:rect l="l" t="t" r="r" b="b"/>
            <a:pathLst>
              <a:path w="92710" h="68579">
                <a:moveTo>
                  <a:pt x="0" y="0"/>
                </a:moveTo>
                <a:lnTo>
                  <a:pt x="31750" y="19050"/>
                </a:lnTo>
                <a:lnTo>
                  <a:pt x="50800" y="39370"/>
                </a:lnTo>
                <a:lnTo>
                  <a:pt x="72390" y="59689"/>
                </a:lnTo>
                <a:lnTo>
                  <a:pt x="92710" y="68579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65679" y="4287520"/>
            <a:ext cx="1135380" cy="1162050"/>
          </a:xfrm>
          <a:custGeom>
            <a:avLst/>
            <a:gdLst/>
            <a:ahLst/>
            <a:cxnLst/>
            <a:rect l="l" t="t" r="r" b="b"/>
            <a:pathLst>
              <a:path w="1135379" h="1162050">
                <a:moveTo>
                  <a:pt x="762000" y="0"/>
                </a:moveTo>
                <a:lnTo>
                  <a:pt x="13969" y="54609"/>
                </a:lnTo>
                <a:lnTo>
                  <a:pt x="92709" y="227329"/>
                </a:lnTo>
                <a:lnTo>
                  <a:pt x="200659" y="440689"/>
                </a:lnTo>
                <a:lnTo>
                  <a:pt x="200659" y="586739"/>
                </a:lnTo>
                <a:lnTo>
                  <a:pt x="186689" y="814069"/>
                </a:lnTo>
                <a:lnTo>
                  <a:pt x="119380" y="1002029"/>
                </a:lnTo>
                <a:lnTo>
                  <a:pt x="0" y="1162049"/>
                </a:lnTo>
                <a:lnTo>
                  <a:pt x="1015999" y="1002029"/>
                </a:lnTo>
                <a:lnTo>
                  <a:pt x="1108709" y="840739"/>
                </a:lnTo>
                <a:lnTo>
                  <a:pt x="1135380" y="668019"/>
                </a:lnTo>
                <a:lnTo>
                  <a:pt x="1122680" y="481329"/>
                </a:lnTo>
                <a:lnTo>
                  <a:pt x="1108709" y="360679"/>
                </a:lnTo>
                <a:lnTo>
                  <a:pt x="1056640" y="253999"/>
                </a:lnTo>
                <a:lnTo>
                  <a:pt x="975359" y="160019"/>
                </a:lnTo>
                <a:lnTo>
                  <a:pt x="762000" y="0"/>
                </a:lnTo>
                <a:close/>
              </a:path>
            </a:pathLst>
          </a:custGeom>
          <a:solidFill>
            <a:srgbClr val="9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265679" y="4287520"/>
            <a:ext cx="1135380" cy="1162050"/>
          </a:xfrm>
          <a:custGeom>
            <a:avLst/>
            <a:gdLst/>
            <a:ahLst/>
            <a:cxnLst/>
            <a:rect l="l" t="t" r="r" b="b"/>
            <a:pathLst>
              <a:path w="1135379" h="1162050">
                <a:moveTo>
                  <a:pt x="13969" y="54609"/>
                </a:moveTo>
                <a:lnTo>
                  <a:pt x="762000" y="0"/>
                </a:lnTo>
                <a:lnTo>
                  <a:pt x="975359" y="160019"/>
                </a:lnTo>
                <a:lnTo>
                  <a:pt x="1056640" y="253999"/>
                </a:lnTo>
                <a:lnTo>
                  <a:pt x="1108709" y="360679"/>
                </a:lnTo>
                <a:lnTo>
                  <a:pt x="1122680" y="481329"/>
                </a:lnTo>
                <a:lnTo>
                  <a:pt x="1135380" y="668019"/>
                </a:lnTo>
                <a:lnTo>
                  <a:pt x="1108709" y="840739"/>
                </a:lnTo>
                <a:lnTo>
                  <a:pt x="1015999" y="1002029"/>
                </a:lnTo>
                <a:lnTo>
                  <a:pt x="0" y="1162049"/>
                </a:lnTo>
                <a:lnTo>
                  <a:pt x="119380" y="1002029"/>
                </a:lnTo>
                <a:lnTo>
                  <a:pt x="186689" y="814069"/>
                </a:lnTo>
                <a:lnTo>
                  <a:pt x="200659" y="586739"/>
                </a:lnTo>
                <a:lnTo>
                  <a:pt x="200659" y="440689"/>
                </a:lnTo>
                <a:lnTo>
                  <a:pt x="92709" y="227329"/>
                </a:lnTo>
                <a:lnTo>
                  <a:pt x="13969" y="54609"/>
                </a:lnTo>
                <a:close/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89579" y="5116829"/>
            <a:ext cx="181610" cy="167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71600" y="990600"/>
            <a:ext cx="5867400" cy="5105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200" y="457200"/>
            <a:ext cx="8229600" cy="731520"/>
          </a:xfrm>
          <a:custGeom>
            <a:avLst/>
            <a:gdLst/>
            <a:ahLst/>
            <a:cxnLst/>
            <a:rect l="l" t="t" r="r" b="b"/>
            <a:pathLst>
              <a:path w="8229600" h="731519">
                <a:moveTo>
                  <a:pt x="8229600" y="0"/>
                </a:moveTo>
                <a:lnTo>
                  <a:pt x="0" y="0"/>
                </a:lnTo>
                <a:lnTo>
                  <a:pt x="0" y="731520"/>
                </a:lnTo>
                <a:lnTo>
                  <a:pt x="8229600" y="731520"/>
                </a:lnTo>
                <a:lnTo>
                  <a:pt x="822960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204210" y="535940"/>
            <a:ext cx="273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8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1810" y="1433830"/>
            <a:ext cx="8068310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mtClean="0">
                <a:latin typeface="Times New Roman" panose="02020603050405020304"/>
                <a:cs typeface="Times New Roman" panose="02020603050405020304"/>
              </a:rPr>
              <a:t>Reading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lang="en-US" sz="3200" b="1" dirty="0">
                <a:latin typeface="Times New Roman" panose="02020603050405020304"/>
                <a:cs typeface="Times New Roman" panose="02020603050405020304"/>
              </a:rPr>
              <a:t>a source</a:t>
            </a:r>
            <a:r>
              <a:rPr sz="32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of thinking 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another  person's </a:t>
            </a:r>
            <a:r>
              <a:rPr sz="3200" b="1" spc="5" dirty="0">
                <a:latin typeface="Times New Roman" panose="02020603050405020304"/>
                <a:cs typeface="Times New Roman" panose="02020603050405020304"/>
              </a:rPr>
              <a:t>mind;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3200" b="1" spc="5" dirty="0">
                <a:latin typeface="Times New Roman" panose="02020603050405020304"/>
                <a:cs typeface="Times New Roman" panose="02020603050405020304"/>
              </a:rPr>
              <a:t>forces </a:t>
            </a: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to stretch your  </a:t>
            </a:r>
            <a:r>
              <a:rPr sz="3200" b="1" spc="-5">
                <a:latin typeface="Times New Roman" panose="02020603050405020304"/>
                <a:cs typeface="Times New Roman" panose="02020603050405020304"/>
              </a:rPr>
              <a:t>own </a:t>
            </a:r>
            <a:r>
              <a:rPr lang="en-US" sz="3200" b="1" spc="-5" dirty="0">
                <a:latin typeface="Times New Roman" panose="02020603050405020304"/>
                <a:cs typeface="Times New Roman" panose="02020603050405020304"/>
              </a:rPr>
              <a:t>thoughts</a:t>
            </a:r>
            <a:r>
              <a:rPr sz="3200" b="1" spc="-5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3200" b="1" spc="-5" dirty="0" smtClean="0">
                <a:latin typeface="Times New Roman" panose="02020603050405020304"/>
                <a:cs typeface="Times New Roman" panose="02020603050405020304"/>
              </a:rPr>
              <a:t> According to Francis Bacon, “Reading </a:t>
            </a:r>
            <a:r>
              <a:rPr lang="en-US" sz="3200" b="1" spc="-5" dirty="0" smtClean="0">
                <a:latin typeface="Times New Roman" panose="02020603050405020304"/>
                <a:cs typeface="Times New Roman" panose="02020603050405020304"/>
              </a:rPr>
              <a:t>makes </a:t>
            </a:r>
            <a:r>
              <a:rPr lang="en-US" sz="3200" b="1" spc="-5" dirty="0" smtClean="0">
                <a:latin typeface="Times New Roman" panose="02020603050405020304"/>
                <a:cs typeface="Times New Roman" panose="02020603050405020304"/>
              </a:rPr>
              <a:t>a full man, conference a ready man, and writing an exact man.”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32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8229600" cy="838200"/>
          </a:xfrm>
          <a:custGeom>
            <a:avLst/>
            <a:gdLst/>
            <a:ahLst/>
            <a:cxnLst/>
            <a:rect l="l" t="t" r="r" b="b"/>
            <a:pathLst>
              <a:path w="8229600" h="838200">
                <a:moveTo>
                  <a:pt x="8229600" y="0"/>
                </a:moveTo>
                <a:lnTo>
                  <a:pt x="0" y="0"/>
                </a:lnTo>
                <a:lnTo>
                  <a:pt x="0" y="838200"/>
                </a:lnTo>
                <a:lnTo>
                  <a:pt x="8229600" y="8382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lang="en-US" spc="-5" smtClean="0"/>
              <a:t>MEANING OF READING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0980" y="1404620"/>
            <a:ext cx="5770880" cy="162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6925" marR="5080" indent="-78486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Times New Roman" panose="02020603050405020304"/>
                <a:cs typeface="Times New Roman" panose="02020603050405020304"/>
              </a:rPr>
              <a:t>There are </a:t>
            </a:r>
            <a:r>
              <a:rPr lang="en-US" sz="3500" spc="-5" dirty="0"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3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dirty="0">
                <a:latin typeface="Times New Roman" panose="02020603050405020304"/>
                <a:cs typeface="Times New Roman" panose="02020603050405020304"/>
              </a:rPr>
              <a:t>styles of </a:t>
            </a:r>
            <a:r>
              <a:rPr sz="3500" spc="-5" dirty="0">
                <a:latin typeface="Times New Roman" panose="02020603050405020304"/>
                <a:cs typeface="Times New Roman" panose="02020603050405020304"/>
              </a:rPr>
              <a:t>reading  </a:t>
            </a:r>
            <a:r>
              <a:rPr sz="3500" dirty="0"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3500" spc="5" dirty="0"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3500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3500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35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500" dirty="0">
                <a:latin typeface="Times New Roman" panose="02020603050405020304"/>
                <a:cs typeface="Times New Roman" panose="02020603050405020304"/>
              </a:rPr>
              <a:t>different</a:t>
            </a: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2090420">
              <a:lnSpc>
                <a:spcPct val="100000"/>
              </a:lnSpc>
            </a:pPr>
            <a:r>
              <a:rPr sz="3500" spc="-5" dirty="0">
                <a:latin typeface="Times New Roman" panose="02020603050405020304"/>
                <a:cs typeface="Times New Roman" panose="02020603050405020304"/>
              </a:rPr>
              <a:t>situations:</a:t>
            </a:r>
            <a:endParaRPr sz="3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8229600" y="0"/>
                </a:moveTo>
                <a:lnTo>
                  <a:pt x="0" y="0"/>
                </a:lnTo>
                <a:lnTo>
                  <a:pt x="0" y="762000"/>
                </a:lnTo>
                <a:lnTo>
                  <a:pt x="8229600" y="762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Style </a:t>
            </a:r>
            <a:r>
              <a:rPr dirty="0"/>
              <a:t>of </a:t>
            </a:r>
            <a:r>
              <a:rPr spc="-10" dirty="0"/>
              <a:t>Effective </a:t>
            </a:r>
            <a:r>
              <a:rPr spc="-5" dirty="0"/>
              <a:t>Reading</a:t>
            </a:r>
            <a:r>
              <a:rPr spc="-35" dirty="0"/>
              <a:t> </a:t>
            </a:r>
            <a:r>
              <a:rPr spc="-5" dirty="0"/>
              <a:t>Skill</a:t>
            </a:r>
          </a:p>
        </p:txBody>
      </p:sp>
      <p:sp>
        <p:nvSpPr>
          <p:cNvPr id="5" name="object 5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3352800"/>
            <a:ext cx="2960370" cy="2895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12140"/>
            <a:ext cx="27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95" dirty="0">
                <a:latin typeface="Verdana" panose="020B0604030504040204"/>
                <a:cs typeface="Verdana" panose="020B0604030504040204"/>
              </a:rPr>
              <a:t>1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630" y="734060"/>
            <a:ext cx="12293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mi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025" y="2065020"/>
            <a:ext cx="6380480" cy="3898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       Skimming is used to quickly gather the information    	or </a:t>
            </a: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getting the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gist </a:t>
            </a:r>
            <a:r>
              <a:rPr sz="2000" b="1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1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something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 that we read.  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marR="46355" indent="-533400">
              <a:lnSpc>
                <a:spcPct val="100000"/>
              </a:lnSpc>
              <a:buFont typeface="Wingdings" panose="05000000000000000000" charset="0"/>
              <a:buChar char="§"/>
              <a:tabLst>
                <a:tab pos="545465" algn="l"/>
                <a:tab pos="546100" algn="l"/>
              </a:tabLst>
            </a:pP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It is t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he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technique </a:t>
            </a:r>
            <a:r>
              <a:rPr lang="en-US" sz="2000" b="1" spc="10" dirty="0" smtClean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pc="1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000" b="1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're 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going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throu</a:t>
            </a:r>
            <a:r>
              <a:rPr lang="en-US" sz="2000" b="1" dirty="0" err="1" smtClean="0">
                <a:latin typeface="Times New Roman" panose="02020603050405020304"/>
                <a:cs typeface="Times New Roman" panose="02020603050405020304"/>
              </a:rPr>
              <a:t>gh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newspape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or magazine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000" b="1" spc="10" dirty="0" smtClean="0">
                <a:latin typeface="Times New Roman" panose="02020603050405020304"/>
                <a:cs typeface="Times New Roman" panose="02020603050405020304"/>
              </a:rPr>
              <a:t> We</a:t>
            </a:r>
            <a:r>
              <a:rPr sz="2000" b="1" spc="1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quickly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get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the  main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points,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skip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over the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detail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The chief uses of skimming are as follows :</a:t>
            </a:r>
          </a:p>
          <a:p>
            <a:pPr marL="546100" marR="46355" indent="-533400">
              <a:lnSpc>
                <a:spcPct val="100000"/>
              </a:lnSpc>
              <a:buFont typeface="Wingdings" panose="05000000000000000000" charset="0"/>
              <a:buChar char="§"/>
              <a:tabLst>
                <a:tab pos="545465" algn="l"/>
                <a:tab pos="546100" algn="l"/>
              </a:tabLst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>
                <a:tab pos="545465" algn="l"/>
                <a:tab pos="546100" algn="l"/>
              </a:tabLst>
            </a:pP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preview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 passage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before </a:t>
            </a:r>
            <a:r>
              <a:rPr lang="en-US" sz="2000" b="1" spc="10" dirty="0" smtClean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pc="1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b="1" spc="3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detail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marR="5080" indent="-5334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>
                <a:tab pos="545465" algn="l"/>
                <a:tab pos="546100" algn="l"/>
              </a:tabLst>
            </a:pP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refresh </a:t>
            </a:r>
            <a:r>
              <a:rPr lang="en-US" sz="2000" b="1" spc="5" dirty="0" smtClean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b="1" spc="5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lang="en-US" sz="2000" b="1" dirty="0" err="1" smtClean="0">
                <a:latin typeface="Times New Roman" panose="02020603050405020304"/>
                <a:cs typeface="Times New Roman" panose="02020603050405020304"/>
              </a:rPr>
              <a:t>ing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of a passage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after 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've 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it in</a:t>
            </a:r>
            <a:r>
              <a:rPr sz="20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detail.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marR="454660" indent="-533400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tabLst>
                <a:tab pos="545465" algn="l"/>
                <a:tab pos="546100" algn="l"/>
              </a:tabLst>
            </a:pP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We use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skimming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're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trying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decide if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  book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library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or bookshop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right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b="1" spc="5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000" b="1" spc="5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2000" b="1" spc="5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000" b="1" spc="5" dirty="0" smtClean="0">
                <a:latin typeface="Times New Roman" panose="02020603050405020304"/>
                <a:cs typeface="Times New Roman" panose="02020603050405020304"/>
              </a:rPr>
              <a:t>      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53680" y="0"/>
            <a:ext cx="12890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12140"/>
            <a:ext cx="27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95" dirty="0">
                <a:latin typeface="Verdana" panose="020B0604030504040204"/>
                <a:cs typeface="Verdana" panose="020B0604030504040204"/>
              </a:rPr>
              <a:t>2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3900" y="1267459"/>
            <a:ext cx="7886700" cy="1923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Scanning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2000" b="1" dirty="0" smtClean="0">
                <a:latin typeface="Times New Roman" panose="02020603050405020304"/>
                <a:cs typeface="Times New Roman" panose="02020603050405020304"/>
              </a:rPr>
            </a:b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700" marR="5080" indent="707390">
              <a:lnSpc>
                <a:spcPct val="80000"/>
              </a:lnSpc>
              <a:spcBef>
                <a:spcPts val="500"/>
              </a:spcBef>
            </a:pP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It is used to find a particular piece of information,</a:t>
            </a: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specific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focus </a:t>
            </a:r>
            <a:r>
              <a:rPr lang="en-US" sz="2000" b="1" spc="-5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technique </a:t>
            </a:r>
            <a:r>
              <a:rPr lang="en-US" sz="2000" b="1" spc="10" dirty="0" smtClean="0"/>
              <a:t>we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000" b="1" spc="-5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lang="en-US" sz="2000" b="1" spc="5" dirty="0" smtClean="0"/>
              <a:t>we</a:t>
            </a:r>
            <a:r>
              <a:rPr sz="2000" b="1" spc="5" smtClean="0">
                <a:latin typeface="Times New Roman" panose="02020603050405020304"/>
                <a:cs typeface="Times New Roman" panose="02020603050405020304"/>
              </a:rPr>
              <a:t>'re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looking 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up a name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b="1">
                <a:latin typeface="Times New Roman" panose="02020603050405020304"/>
                <a:cs typeface="Times New Roman" panose="02020603050405020304"/>
              </a:rPr>
              <a:t>phone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lang="en-US" sz="2000" b="1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en-US" sz="2000" b="1" spc="10" dirty="0" smtClean="0">
                <a:latin typeface="Times New Roman" panose="02020603050405020304"/>
                <a:cs typeface="Times New Roman" panose="02020603050405020304"/>
              </a:rPr>
              <a:t> We</a:t>
            </a:r>
            <a:r>
              <a:rPr lang="en-US" sz="2000" b="1" spc="10" dirty="0" smtClean="0"/>
              <a:t> 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2000" b="1" spc="5" smtClean="0">
                <a:latin typeface="Times New Roman" panose="02020603050405020304"/>
                <a:cs typeface="Times New Roman" panose="02020603050405020304"/>
              </a:rPr>
              <a:t>our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eye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quickly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over the  page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find particular words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or phrases that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are relevant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to the </a:t>
            </a:r>
            <a:r>
              <a:rPr sz="2000" b="1">
                <a:latin typeface="Times New Roman" panose="02020603050405020304"/>
                <a:cs typeface="Times New Roman" panose="02020603050405020304"/>
              </a:rPr>
              <a:t>task  </a:t>
            </a:r>
            <a:r>
              <a:rPr lang="en-US" sz="2000" b="1" dirty="0" smtClean="0"/>
              <a:t>we</a:t>
            </a:r>
            <a:r>
              <a:rPr sz="2000" b="1" smtClean="0">
                <a:latin typeface="Times New Roman" panose="02020603050405020304"/>
                <a:cs typeface="Times New Roman" panose="02020603050405020304"/>
              </a:rPr>
              <a:t>'re</a:t>
            </a:r>
            <a:r>
              <a:rPr sz="2000" b="1" spc="5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doing.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" y="4157979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" y="4465320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" y="4771390"/>
            <a:ext cx="182879" cy="182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2140" y="3353920"/>
            <a:ext cx="7145020" cy="1827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93700" marR="5080" indent="-381000">
              <a:lnSpc>
                <a:spcPct val="80000"/>
              </a:lnSpc>
              <a:spcBef>
                <a:spcPts val="580"/>
              </a:spcBef>
            </a:pPr>
            <a:r>
              <a:rPr sz="2000" b="1" spc="-85" dirty="0">
                <a:latin typeface="Arial" panose="020B0604020202020204"/>
                <a:cs typeface="Arial" panose="020B0604020202020204"/>
              </a:rPr>
              <a:t>It's 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useful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scan </a:t>
            </a:r>
            <a:r>
              <a:rPr sz="2000" b="1" spc="-35" dirty="0">
                <a:latin typeface="Arial" panose="020B0604020202020204"/>
                <a:cs typeface="Arial" panose="020B0604020202020204"/>
              </a:rPr>
              <a:t>parts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texts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b="1" spc="30" dirty="0">
                <a:latin typeface="Arial" panose="020B0604020202020204"/>
                <a:cs typeface="Arial" panose="020B0604020202020204"/>
              </a:rPr>
              <a:t>see 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if 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they're </a:t>
            </a:r>
            <a:r>
              <a:rPr sz="2000" b="1" spc="25" dirty="0">
                <a:latin typeface="Arial" panose="020B0604020202020204"/>
                <a:cs typeface="Arial" panose="020B0604020202020204"/>
              </a:rPr>
              <a:t>going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to </a:t>
            </a:r>
            <a:r>
              <a:rPr sz="2000" b="1" spc="135" dirty="0">
                <a:latin typeface="Arial" panose="020B0604020202020204"/>
                <a:cs typeface="Arial" panose="020B0604020202020204"/>
              </a:rPr>
              <a:t>be  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useful </a:t>
            </a:r>
            <a:r>
              <a:rPr sz="2000" b="1" spc="-10">
                <a:latin typeface="Arial" panose="020B0604020202020204"/>
                <a:cs typeface="Arial" panose="020B0604020202020204"/>
              </a:rPr>
              <a:t>to</a:t>
            </a:r>
            <a:r>
              <a:rPr sz="2000" b="1" spc="50">
                <a:latin typeface="Arial" panose="020B0604020202020204"/>
                <a:cs typeface="Arial" panose="020B0604020202020204"/>
              </a:rPr>
              <a:t> </a:t>
            </a:r>
            <a:r>
              <a:rPr lang="en-US" sz="2000" b="1" spc="-15" dirty="0" smtClean="0">
                <a:latin typeface="Arial" panose="020B0604020202020204"/>
                <a:cs typeface="Arial" panose="020B0604020202020204"/>
              </a:rPr>
              <a:t>us</a:t>
            </a:r>
            <a:r>
              <a:rPr sz="2000" b="1" spc="-15" smtClean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393700" marR="2119630" algn="just">
              <a:lnSpc>
                <a:spcPct val="101000"/>
              </a:lnSpc>
            </a:pPr>
            <a:r>
              <a:rPr sz="2000" b="1" spc="2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introduction 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or </a:t>
            </a:r>
            <a:r>
              <a:rPr sz="2000" b="1" spc="75" dirty="0">
                <a:latin typeface="Arial" panose="020B0604020202020204"/>
                <a:cs typeface="Arial" panose="020B0604020202020204"/>
              </a:rPr>
              <a:t>preface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a </a:t>
            </a:r>
            <a:r>
              <a:rPr sz="2000" b="1" spc="60" dirty="0">
                <a:latin typeface="Arial" panose="020B0604020202020204"/>
                <a:cs typeface="Arial" panose="020B0604020202020204"/>
              </a:rPr>
              <a:t>book  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first 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or 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last </a:t>
            </a:r>
            <a:r>
              <a:rPr sz="2000" b="1" spc="30" dirty="0">
                <a:latin typeface="Arial" panose="020B0604020202020204"/>
                <a:cs typeface="Arial" panose="020B0604020202020204"/>
              </a:rPr>
              <a:t>paragraphs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of 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chapters  </a:t>
            </a:r>
            <a:r>
              <a:rPr sz="2000" b="1" spc="20" dirty="0">
                <a:latin typeface="Arial" panose="020B0604020202020204"/>
                <a:cs typeface="Arial" panose="020B0604020202020204"/>
              </a:rPr>
              <a:t>the </a:t>
            </a:r>
            <a:r>
              <a:rPr sz="2000" b="1" spc="30" dirty="0">
                <a:latin typeface="Arial" panose="020B0604020202020204"/>
                <a:cs typeface="Arial" panose="020B0604020202020204"/>
              </a:rPr>
              <a:t>concluding 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chapter 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of </a:t>
            </a:r>
            <a:r>
              <a:rPr sz="2000" b="1" spc="204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0" dirty="0">
                <a:latin typeface="Arial" panose="020B0604020202020204"/>
                <a:cs typeface="Arial" panose="020B0604020202020204"/>
              </a:rPr>
              <a:t>book.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1290" y="57150"/>
            <a:ext cx="1362709" cy="1619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35940"/>
            <a:ext cx="27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295" dirty="0">
                <a:latin typeface="Verdana" panose="020B0604030504040204"/>
                <a:cs typeface="Verdana" panose="020B0604030504040204"/>
              </a:rPr>
              <a:t>3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4670" y="1130300"/>
            <a:ext cx="6194425" cy="370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 smtClean="0"/>
              <a:t> Extensive </a:t>
            </a:r>
            <a:r>
              <a:rPr sz="3000" b="1" spc="-5" smtClean="0">
                <a:latin typeface="Times New Roman" panose="02020603050405020304"/>
                <a:cs typeface="Times New Roman" panose="02020603050405020304"/>
              </a:rPr>
              <a:t>readin</a:t>
            </a:r>
            <a: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  <a:t>g</a:t>
            </a:r>
            <a:b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</a:br>
            <a: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</a:br>
            <a:r>
              <a:rPr lang="en-US" sz="3000" b="1" spc="-5" dirty="0" smtClean="0"/>
              <a:t>It is used to obtain a general understanding of a subject . It includes reading of longer texts for pleasure, and business reports to know about the general trends.</a:t>
            </a:r>
            <a: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  <a:t/>
            </a:r>
            <a:br>
              <a:rPr lang="en-US" sz="3000" b="1" spc="-5" dirty="0" smtClean="0">
                <a:latin typeface="Times New Roman" panose="02020603050405020304"/>
                <a:cs typeface="Times New Roman" panose="02020603050405020304"/>
              </a:rPr>
            </a:b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91780" y="0"/>
            <a:ext cx="125222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1179"/>
            <a:ext cx="8229600" cy="553720"/>
          </a:xfrm>
        </p:spPr>
        <p:txBody>
          <a:bodyPr/>
          <a:lstStyle/>
          <a:p>
            <a:r>
              <a:rPr lang="en-US" dirty="0" smtClean="0"/>
              <a:t>  4.   INTENSIVE READING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709420"/>
            <a:ext cx="8072119" cy="15388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 </a:t>
            </a:r>
            <a:r>
              <a:rPr lang="en-US" sz="2000" dirty="0" smtClean="0"/>
              <a:t>It is used on shorter texts in order to extract detailed information.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includes close and accurate reading for details.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is important to understand each word, information or fact.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457200"/>
            <a:ext cx="8229600" cy="762000"/>
          </a:xfrm>
          <a:custGeom>
            <a:avLst/>
            <a:gdLst/>
            <a:ahLst/>
            <a:cxnLst/>
            <a:rect l="l" t="t" r="r" b="b"/>
            <a:pathLst>
              <a:path w="8229600" h="762000">
                <a:moveTo>
                  <a:pt x="8229600" y="0"/>
                </a:moveTo>
                <a:lnTo>
                  <a:pt x="0" y="0"/>
                </a:lnTo>
                <a:lnTo>
                  <a:pt x="0" y="762000"/>
                </a:lnTo>
                <a:lnTo>
                  <a:pt x="8229600" y="7620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/>
              <a:t>Purpose of </a:t>
            </a:r>
            <a:r>
              <a:rPr spc="-5" dirty="0"/>
              <a:t>Effective Reading</a:t>
            </a:r>
            <a:r>
              <a:rPr spc="-40" dirty="0"/>
              <a:t> </a:t>
            </a:r>
            <a:r>
              <a:rPr spc="-5" dirty="0"/>
              <a:t>Skill</a:t>
            </a:r>
          </a:p>
        </p:txBody>
      </p:sp>
      <p:sp>
        <p:nvSpPr>
          <p:cNvPr id="4" name="object 4"/>
          <p:cNvSpPr/>
          <p:nvPr/>
        </p:nvSpPr>
        <p:spPr>
          <a:xfrm>
            <a:off x="7086600" y="6553200"/>
            <a:ext cx="3048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1869" y="2091690"/>
            <a:ext cx="3783329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500" spc="-5" dirty="0">
                <a:latin typeface="Times New Roman" panose="02020603050405020304"/>
                <a:cs typeface="Times New Roman" panose="02020603050405020304"/>
              </a:rPr>
              <a:t>Three Reading</a:t>
            </a:r>
            <a:r>
              <a:rPr sz="25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00" spc="-5" dirty="0">
                <a:latin typeface="Times New Roman" panose="02020603050405020304"/>
                <a:cs typeface="Times New Roman" panose="02020603050405020304"/>
              </a:rPr>
              <a:t>Purposes: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2385"/>
              </a:spcBef>
              <a:buAutoNum type="arabicPeriod"/>
              <a:tabLst>
                <a:tab pos="355600" algn="l"/>
              </a:tabLst>
            </a:pPr>
            <a:r>
              <a:rPr sz="2500" b="1" spc="-10" dirty="0">
                <a:latin typeface="Times New Roman" panose="02020603050405020304"/>
                <a:cs typeface="Times New Roman" panose="02020603050405020304"/>
              </a:rPr>
              <a:t>REVEAL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240"/>
              </a:spcBef>
              <a:buAutoNum type="arabicPeriod"/>
              <a:tabLst>
                <a:tab pos="355600" algn="l"/>
              </a:tabLst>
            </a:pPr>
            <a:r>
              <a:rPr sz="2500" b="1" spc="-10" dirty="0">
                <a:latin typeface="Times New Roman" panose="02020603050405020304"/>
                <a:cs typeface="Times New Roman" panose="02020603050405020304"/>
              </a:rPr>
              <a:t>REVIEW</a:t>
            </a: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5600" algn="l"/>
              </a:tabLst>
            </a:pPr>
            <a:r>
              <a:rPr sz="2500" b="1" spc="-5" dirty="0">
                <a:latin typeface="Times New Roman" panose="02020603050405020304"/>
                <a:cs typeface="Times New Roman" panose="02020603050405020304"/>
              </a:rPr>
              <a:t>REMIND</a:t>
            </a:r>
            <a:endParaRPr sz="2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400" y="2895600"/>
            <a:ext cx="2762250" cy="3429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1739" y="1393189"/>
            <a:ext cx="5051425" cy="490775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Connect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to the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Text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Ask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Questions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Expand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Vocabulary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Predict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Prove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Sense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It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Decide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What’s Important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Make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Inferences Then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Draw</a:t>
            </a:r>
            <a:r>
              <a:rPr sz="20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Conclusions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Summarize and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Synthesize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7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Check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Your Understanding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2000" b="1" spc="-5">
                <a:latin typeface="Times New Roman" panose="02020603050405020304"/>
                <a:cs typeface="Times New Roman" panose="02020603050405020304"/>
              </a:rPr>
              <a:t>Build</a:t>
            </a:r>
            <a:r>
              <a:rPr sz="2000" b="1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smtClean="0">
                <a:latin typeface="Times New Roman" panose="02020603050405020304"/>
                <a:cs typeface="Times New Roman" panose="02020603050405020304"/>
              </a:rPr>
              <a:t>Fluency</a:t>
            </a:r>
            <a:endParaRPr lang="en-US" sz="2000" b="1" spc="-5" dirty="0" smtClean="0">
              <a:latin typeface="Times New Roman" panose="02020603050405020304"/>
              <a:cs typeface="Times New Roman" panose="02020603050405020304"/>
            </a:endParaRPr>
          </a:p>
          <a:p>
            <a:pPr marL="546100" indent="-53340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545465" algn="l"/>
                <a:tab pos="546100" algn="l"/>
              </a:tabLst>
            </a:pP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457200"/>
            <a:ext cx="8229600" cy="990600"/>
          </a:xfrm>
          <a:custGeom>
            <a:avLst/>
            <a:gdLst/>
            <a:ahLst/>
            <a:cxnLst/>
            <a:rect l="l" t="t" r="r" b="b"/>
            <a:pathLst>
              <a:path w="8229600" h="990600">
                <a:moveTo>
                  <a:pt x="8229600" y="0"/>
                </a:moveTo>
                <a:lnTo>
                  <a:pt x="0" y="0"/>
                </a:lnTo>
                <a:lnTo>
                  <a:pt x="0" y="990600"/>
                </a:lnTo>
                <a:lnTo>
                  <a:pt x="8229600" y="990600"/>
                </a:lnTo>
                <a:lnTo>
                  <a:pt x="8229600" y="0"/>
                </a:lnTo>
                <a:close/>
              </a:path>
            </a:pathLst>
          </a:custGeom>
          <a:solidFill>
            <a:srgbClr val="CC660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665479"/>
            <a:ext cx="8229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Strategies for Make Reading</a:t>
            </a:r>
            <a:r>
              <a:rPr spc="10" dirty="0"/>
              <a:t> </a:t>
            </a:r>
            <a:r>
              <a:rPr spc="-10" dirty="0"/>
              <a:t>Effective</a:t>
            </a:r>
          </a:p>
        </p:txBody>
      </p:sp>
      <p:sp>
        <p:nvSpPr>
          <p:cNvPr id="5" name="object 5"/>
          <p:cNvSpPr/>
          <p:nvPr/>
        </p:nvSpPr>
        <p:spPr>
          <a:xfrm>
            <a:off x="7766050" y="0"/>
            <a:ext cx="137795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blind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327</Words>
  <Application>WPS Presentation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Effective Reading Skills</vt:lpstr>
      <vt:lpstr>MEANING OF READING</vt:lpstr>
      <vt:lpstr>Style of Effective Reading Skill</vt:lpstr>
      <vt:lpstr>Skimming:</vt:lpstr>
      <vt:lpstr>Scanning:  It is used to find a particular piece of information,for a specific focus .The technique we use when we're looking  up a name in the phone book. We move our eye quickly over the  page to find particular words or phrases that are relevant to the task  we're doing.</vt:lpstr>
      <vt:lpstr> Extensive reading  It is used to obtain a general understanding of a subject . It includes reading of longer texts for pleasure, and business reports to know about the general trends. </vt:lpstr>
      <vt:lpstr>  4.   INTENSIVE READING</vt:lpstr>
      <vt:lpstr>Purpose of Effective Reading Skill</vt:lpstr>
      <vt:lpstr>Strategies for Make Reading Effective</vt:lpstr>
      <vt:lpstr>PROCESS OF Effective Reading Skill</vt:lpstr>
      <vt:lpstr>7 GUIDLINE FOR EFFECTIVE READING</vt:lpstr>
      <vt:lpstr>7 Tips For Improvement of  Effective Reading Skill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Reading Skill</dc:title>
  <dc:creator/>
  <cp:lastModifiedBy>DHARMESH BHATT</cp:lastModifiedBy>
  <cp:revision>29</cp:revision>
  <dcterms:created xsi:type="dcterms:W3CDTF">2019-07-10T05:15:00Z</dcterms:created>
  <dcterms:modified xsi:type="dcterms:W3CDTF">2022-01-22T08:39:09Z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2015-02-15T00:00:00Z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2019-07-10T00:00:00Z</vt:filetime>
  </property>
  <property fmtid="{D5CDD505-2E9C-101B-9397-08002B2CF9AE}" pid="5" name="KSOProductBuildVer">
    <vt:lpwstr>1033-11.2.0.9684</vt:lpwstr>
  </property>
</Properties>
</file>