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57" r:id="rId4"/>
    <p:sldId id="259" r:id="rId5"/>
    <p:sldId id="258" r:id="rId6"/>
    <p:sldId id="260" r:id="rId7"/>
    <p:sldId id="265" r:id="rId8"/>
    <p:sldId id="261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EC6F-7880-4573-99B1-F233666EEE25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1FFC203-C026-4161-A3E9-2D7F8180EB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EC6F-7880-4573-99B1-F233666EEE25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C203-C026-4161-A3E9-2D7F8180EB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EC6F-7880-4573-99B1-F233666EEE25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C203-C026-4161-A3E9-2D7F8180EB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EC6F-7880-4573-99B1-F233666EEE25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C203-C026-4161-A3E9-2D7F8180EB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85AEC6F-7880-4573-99B1-F233666EEE25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1FFC203-C026-4161-A3E9-2D7F8180EB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EC6F-7880-4573-99B1-F233666EEE25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C203-C026-4161-A3E9-2D7F8180EB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EC6F-7880-4573-99B1-F233666EEE25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C203-C026-4161-A3E9-2D7F8180EB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EC6F-7880-4573-99B1-F233666EEE25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C203-C026-4161-A3E9-2D7F8180EB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EC6F-7880-4573-99B1-F233666EEE25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C203-C026-4161-A3E9-2D7F8180EB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EC6F-7880-4573-99B1-F233666EEE25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C203-C026-4161-A3E9-2D7F8180EB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AEC6F-7880-4573-99B1-F233666EEE25}" type="datetimeFigureOut">
              <a:rPr lang="en-IN" smtClean="0"/>
              <a:t>25-10-2020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FC203-C026-4161-A3E9-2D7F8180EB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85AEC6F-7880-4573-99B1-F233666EEE25}" type="datetimeFigureOut">
              <a:rPr lang="en-IN" smtClean="0"/>
              <a:t>25-10-2020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1FFC203-C026-4161-A3E9-2D7F8180EBC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1560" y="4435542"/>
            <a:ext cx="8204982" cy="2049663"/>
          </a:xfrm>
        </p:spPr>
        <p:txBody>
          <a:bodyPr>
            <a:normAutofit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Dr. Nidhi Joshi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CDC PIT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ources of errors&#10;According to Jack Richards, there’re five factors&#10;explaining learners' types of errors:&#10;1. Mother tongue...">
            <a:extLst>
              <a:ext uri="{FF2B5EF4-FFF2-40B4-BE49-F238E27FC236}">
                <a16:creationId xmlns:a16="http://schemas.microsoft.com/office/drawing/2014/main" id="{B97A3C59-A453-46AF-887E-5D863CC61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080"/>
            <a:ext cx="12191999" cy="672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635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Mother tongue&#10;interference.&#10; Differences of languages’&#10;structures. Arabic – English.&#10; E.g.&#10; They are beautifuls.&#10; They...">
            <a:extLst>
              <a:ext uri="{FF2B5EF4-FFF2-40B4-BE49-F238E27FC236}">
                <a16:creationId xmlns:a16="http://schemas.microsoft.com/office/drawing/2014/main" id="{DDCD95F9-1F0C-47DD-AEF1-5140D555D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" y="162560"/>
            <a:ext cx="12110720" cy="654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874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Overgeneralization.&#10; Simplification strategy.&#10; Learned rule applied to all.&#10; E.g. learning to pluralize (-s)&#10; Two pens...">
            <a:extLst>
              <a:ext uri="{FF2B5EF4-FFF2-40B4-BE49-F238E27FC236}">
                <a16:creationId xmlns:a16="http://schemas.microsoft.com/office/drawing/2014/main" id="{75D36F84-20C3-425D-9C73-93F09F31A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" y="0"/>
            <a:ext cx="1212087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97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gnorance of rule&#10;restriction.&#10; The learner lack the knowledge of&#10;the rule.&#10; E.g. I will let him to drive.&#10; I will make...">
            <a:extLst>
              <a:ext uri="{FF2B5EF4-FFF2-40B4-BE49-F238E27FC236}">
                <a16:creationId xmlns:a16="http://schemas.microsoft.com/office/drawing/2014/main" id="{3713B330-68C8-40BB-9AC6-323137D8D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0"/>
            <a:ext cx="11948159" cy="669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868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ncomplete application of&#10;rules&#10; Learners apply one of the two connected&#10;rules.&#10; In forming negatives and interrogatives...">
            <a:extLst>
              <a:ext uri="{FF2B5EF4-FFF2-40B4-BE49-F238E27FC236}">
                <a16:creationId xmlns:a16="http://schemas.microsoft.com/office/drawing/2014/main" id="{75B4857B-C3F6-48FB-98E7-A80A51662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49760" cy="673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646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alse concept&#10;hypothesized.&#10; Learners wrongly assume something.&#10; No rule’s ignored or overgeneralized.&#10; E.g. Assuming t...">
            <a:extLst>
              <a:ext uri="{FF2B5EF4-FFF2-40B4-BE49-F238E27FC236}">
                <a16:creationId xmlns:a16="http://schemas.microsoft.com/office/drawing/2014/main" id="{858667E3-9025-4DBA-8C29-1BF874C9A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0"/>
            <a:ext cx="11907520" cy="713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055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hank you&#10; ">
            <a:extLst>
              <a:ext uri="{FF2B5EF4-FFF2-40B4-BE49-F238E27FC236}">
                <a16:creationId xmlns:a16="http://schemas.microsoft.com/office/drawing/2014/main" id="{EADD3C09-06B2-44EC-B2B5-FA2C7324E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" y="101600"/>
            <a:ext cx="12110720" cy="675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380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rrors and mistakes&#10;• An error : is a faulty utterance&#10;produced by language learners as a&#10;result of incomplete knowledge.&#10;...">
            <a:extLst>
              <a:ext uri="{FF2B5EF4-FFF2-40B4-BE49-F238E27FC236}">
                <a16:creationId xmlns:a16="http://schemas.microsoft.com/office/drawing/2014/main" id="{856AB208-39E8-4D06-B1D1-0F7B3575E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111760"/>
            <a:ext cx="11562080" cy="661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rror analysis&#10;• The process of studying and analyzing&#10;the errors which are made by second&#10;language learners.&#10;• It studies...">
            <a:extLst>
              <a:ext uri="{FF2B5EF4-FFF2-40B4-BE49-F238E27FC236}">
                <a16:creationId xmlns:a16="http://schemas.microsoft.com/office/drawing/2014/main" id="{CEE7081C-A17B-4E56-A28F-21771892A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0"/>
            <a:ext cx="11968480" cy="678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errors are seen by&#10;behaviorists and cognitivists&#10; Behaviorists:&#10; Errors are signs of learning failure.&#10; Cognitivist...">
            <a:extLst>
              <a:ext uri="{FF2B5EF4-FFF2-40B4-BE49-F238E27FC236}">
                <a16:creationId xmlns:a16="http://schemas.microsoft.com/office/drawing/2014/main" id="{920EC7BA-B6FD-4940-9559-BB9F6D6C1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rror analysis is important…&#10;why?&#10; Errors are helpful for learners to&#10;learn.&#10; They are useful for teachers to&#10;observe th...">
            <a:extLst>
              <a:ext uri="{FF2B5EF4-FFF2-40B4-BE49-F238E27FC236}">
                <a16:creationId xmlns:a16="http://schemas.microsoft.com/office/drawing/2014/main" id="{59A3A861-F5F3-4827-8ADB-06E2B85CB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tages of error analysis&#10;Recognition or identification of&#10;errors:&#10; First step.&#10;E.g.&#10;1- George and his child was watching...">
            <a:extLst>
              <a:ext uri="{FF2B5EF4-FFF2-40B4-BE49-F238E27FC236}">
                <a16:creationId xmlns:a16="http://schemas.microsoft.com/office/drawing/2014/main" id="{AAD24EFE-F3F4-4AEA-8FED-C6F138330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20880" cy="677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 Description:&#10; Describing and classifying errors.&#10;E.g.&#10;1- George and his child was watching T.V&#10;2- Linda goed to school ...">
            <a:extLst>
              <a:ext uri="{FF2B5EF4-FFF2-40B4-BE49-F238E27FC236}">
                <a16:creationId xmlns:a16="http://schemas.microsoft.com/office/drawing/2014/main" id="{78F9CA24-C0CA-4EF0-B7A8-576195C69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74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33600" y="2120900"/>
            <a:ext cx="10058400" cy="4051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endParaRPr lang="en-IN" sz="4000" b="1" dirty="0"/>
          </a:p>
        </p:txBody>
      </p:sp>
      <p:pic>
        <p:nvPicPr>
          <p:cNvPr id="7170" name="Picture 2" descr=" explanation :&#10; Why errors occurred ?&#10;2- Linda goed to school yesterday.&#10;3- The students are clevers.&#10;4- It is car.&#10;Stag...">
            <a:extLst>
              <a:ext uri="{FF2B5EF4-FFF2-40B4-BE49-F238E27FC236}">
                <a16:creationId xmlns:a16="http://schemas.microsoft.com/office/drawing/2014/main" id="{5A052A81-3559-4BA0-82F2-EF0BD9F14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"/>
            <a:ext cx="12039600" cy="673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nterlingual and&#10;intralingual errors&#10; Interlingual errors:&#10;Errors caused by transferring rules&#10;from mother tongue.&#10; Intr...">
            <a:extLst>
              <a:ext uri="{FF2B5EF4-FFF2-40B4-BE49-F238E27FC236}">
                <a16:creationId xmlns:a16="http://schemas.microsoft.com/office/drawing/2014/main" id="{0A2B9E4C-7C2E-4620-B3EC-05FAEE83C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" y="0"/>
            <a:ext cx="121107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20</TotalTime>
  <Words>11</Words>
  <Application>Microsoft Office PowerPoint</Application>
  <PresentationFormat>Widescreen</PresentationFormat>
  <Paragraphs>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Rockwell</vt:lpstr>
      <vt:lpstr>Rockwell Condensed</vt:lpstr>
      <vt:lpstr>Wingdings</vt:lpstr>
      <vt:lpstr>Wood Type</vt:lpstr>
      <vt:lpstr>ERROR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 &amp; task planning</dc:title>
  <dc:creator>ADMIN</dc:creator>
  <cp:lastModifiedBy>Nidhi</cp:lastModifiedBy>
  <cp:revision>14</cp:revision>
  <dcterms:created xsi:type="dcterms:W3CDTF">2020-07-01T08:03:00Z</dcterms:created>
  <dcterms:modified xsi:type="dcterms:W3CDTF">2020-10-25T16:34:30Z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1033-11.2.0.9452</vt:lpwstr>
  </property>
</Properties>
</file>