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liY7vQNjxICroAU31YmEZFZ4B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5046980" y="3079750"/>
            <a:ext cx="209804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470712" y="2722626"/>
            <a:ext cx="11250574" cy="307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0" y="6361176"/>
            <a:ext cx="12192000" cy="497205"/>
          </a:xfrm>
          <a:custGeom>
            <a:rect b="b" l="l" r="r" t="t"/>
            <a:pathLst>
              <a:path extrusionOk="0" h="497204" w="12192000">
                <a:moveTo>
                  <a:pt x="0" y="496824"/>
                </a:moveTo>
                <a:lnTo>
                  <a:pt x="12192000" y="496824"/>
                </a:lnTo>
                <a:lnTo>
                  <a:pt x="1219200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0" y="3214116"/>
            <a:ext cx="12192000" cy="2790825"/>
          </a:xfrm>
          <a:custGeom>
            <a:rect b="b" l="l" r="r" t="t"/>
            <a:pathLst>
              <a:path extrusionOk="0" h="2790825" w="12192000">
                <a:moveTo>
                  <a:pt x="0" y="2790444"/>
                </a:moveTo>
                <a:lnTo>
                  <a:pt x="12192000" y="2790444"/>
                </a:lnTo>
                <a:lnTo>
                  <a:pt x="121920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26107" y="362711"/>
            <a:ext cx="8939784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595" y="4000500"/>
            <a:ext cx="570280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0791" y="4946903"/>
            <a:ext cx="4090416" cy="260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70712" y="2491587"/>
            <a:ext cx="529717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70712" y="2722626"/>
            <a:ext cx="11250574" cy="307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1801748" y="1722882"/>
            <a:ext cx="904240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2217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of Programming /  P</a:t>
            </a:r>
            <a:r>
              <a:rPr b="1" i="0" lang="en-US" sz="3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ROGRAMMING FOR PROBLEM SOLVIN</a:t>
            </a: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019169" y="3103829"/>
            <a:ext cx="4153535" cy="72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206375" lvl="0" marL="21844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Umang Panchal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  Computer Science &amp; Engineering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1889760" y="318515"/>
            <a:ext cx="9921239" cy="6307837"/>
            <a:chOff x="1889760" y="318515"/>
            <a:chExt cx="9921239" cy="6307837"/>
          </a:xfrm>
        </p:grpSpPr>
        <p:pic>
          <p:nvPicPr>
            <p:cNvPr id="57" name="Google Shape;5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07992" y="318515"/>
              <a:ext cx="3176016" cy="979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9760" y="2692908"/>
              <a:ext cx="124967" cy="9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77272" y="2692908"/>
              <a:ext cx="124968" cy="9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608307" y="6423660"/>
              <a:ext cx="202692" cy="2026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"/>
          <p:cNvGrpSpPr/>
          <p:nvPr/>
        </p:nvGrpSpPr>
        <p:grpSpPr>
          <a:xfrm>
            <a:off x="0" y="0"/>
            <a:ext cx="12192000" cy="6857997"/>
            <a:chOff x="0" y="0"/>
            <a:chExt cx="12192000" cy="6857997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76500" y="2572511"/>
              <a:ext cx="7240524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>
              <a:off x="0" y="3715511"/>
              <a:ext cx="12192000" cy="713740"/>
            </a:xfrm>
            <a:custGeom>
              <a:rect b="b" l="l" r="r" t="t"/>
              <a:pathLst>
                <a:path extrusionOk="0" h="713739" w="12192000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2"/>
          <p:cNvSpPr txBox="1"/>
          <p:nvPr/>
        </p:nvSpPr>
        <p:spPr>
          <a:xfrm>
            <a:off x="2563748" y="3760977"/>
            <a:ext cx="706691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C LANGUAGE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type="ctrTitle"/>
          </p:nvPr>
        </p:nvSpPr>
        <p:spPr>
          <a:xfrm>
            <a:off x="5046980" y="3079750"/>
            <a:ext cx="209804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47649" y="4994978"/>
            <a:ext cx="11554562" cy="1424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127000" lvl="0" marL="139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is developed by Dennis Ritchie in the year 1972 at Bell Laboratories(USA).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General- purpose, Structured, Machine Independent, Simple and Flexible programming language.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C language was developed to be used in UNIX operating system. It inherits many features of previous languages such as B and BCPL.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332638" y="1695069"/>
            <a:ext cx="4617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 OF C LANGUAGE</a:t>
            </a:r>
            <a:endParaRPr/>
          </a:p>
        </p:txBody>
      </p:sp>
      <p:grpSp>
        <p:nvGrpSpPr>
          <p:cNvPr id="78" name="Google Shape;78;p3"/>
          <p:cNvGrpSpPr/>
          <p:nvPr/>
        </p:nvGrpSpPr>
        <p:grpSpPr>
          <a:xfrm>
            <a:off x="8752332" y="6071615"/>
            <a:ext cx="3439795" cy="347471"/>
            <a:chOff x="8752332" y="6071615"/>
            <a:chExt cx="3439795" cy="347471"/>
          </a:xfrm>
        </p:grpSpPr>
        <p:sp>
          <p:nvSpPr>
            <p:cNvPr id="79" name="Google Shape;79;p3"/>
            <p:cNvSpPr/>
            <p:nvPr/>
          </p:nvSpPr>
          <p:spPr>
            <a:xfrm>
              <a:off x="8752332" y="6071615"/>
              <a:ext cx="3439795" cy="216535"/>
            </a:xfrm>
            <a:custGeom>
              <a:rect b="b" l="l" r="r" t="t"/>
              <a:pathLst>
                <a:path extrusionOk="0" h="216535" w="343979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extrusionOk="0" h="216535" w="343979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354051"/>
            <a:ext cx="2895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152400" y="2590800"/>
            <a:ext cx="11554562" cy="3283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127000" lvl="0" marL="139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development steps or phases that we follow a sequence of steps to develop a program in any programming language.</a:t>
            </a:r>
            <a:endParaRPr/>
          </a:p>
          <a:p>
            <a:pPr indent="-127000" lvl="0" marL="1390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the program development steps contains 6 phases, they are as follows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2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  <a:p>
            <a:pPr indent="-457200" lvl="0" marL="4692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  <a:p>
            <a:pPr indent="-457200" lvl="0" marL="4692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  <a:p>
            <a:pPr indent="-457200" lvl="0" marL="4692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  <a:p>
            <a:pPr indent="-457200" lvl="0" marL="4692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indent="-457200" lvl="0" marL="46926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332638" y="1695069"/>
            <a:ext cx="7058762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DEVELOPMENT STEPS</a:t>
            </a: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8752332" y="6071615"/>
            <a:ext cx="3439795" cy="347471"/>
            <a:chOff x="8752332" y="6071615"/>
            <a:chExt cx="3439795" cy="347471"/>
          </a:xfrm>
        </p:grpSpPr>
        <p:sp>
          <p:nvSpPr>
            <p:cNvPr id="90" name="Google Shape;90;p4"/>
            <p:cNvSpPr/>
            <p:nvPr/>
          </p:nvSpPr>
          <p:spPr>
            <a:xfrm>
              <a:off x="8752332" y="6071615"/>
              <a:ext cx="3439795" cy="216535"/>
            </a:xfrm>
            <a:custGeom>
              <a:rect b="b" l="l" r="r" t="t"/>
              <a:pathLst>
                <a:path extrusionOk="0" h="216535" w="343979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extrusionOk="0" h="216535" w="343979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332638" y="2253208"/>
            <a:ext cx="3689985" cy="3583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127000" lvl="0" marL="139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Independent or Portable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Mid-level programming language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programming language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Library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Speed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3906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332638" y="1695069"/>
            <a:ext cx="4617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 C LANGUAGE</a:t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8752332" y="6071615"/>
            <a:ext cx="3439795" cy="347471"/>
            <a:chOff x="8752332" y="6071615"/>
            <a:chExt cx="3439795" cy="347471"/>
          </a:xfrm>
        </p:grpSpPr>
        <p:sp>
          <p:nvSpPr>
            <p:cNvPr id="100" name="Google Shape;100;p5"/>
            <p:cNvSpPr/>
            <p:nvPr/>
          </p:nvSpPr>
          <p:spPr>
            <a:xfrm>
              <a:off x="8752332" y="6071615"/>
              <a:ext cx="3439795" cy="216535"/>
            </a:xfrm>
            <a:custGeom>
              <a:rect b="b" l="l" r="r" t="t"/>
              <a:pathLst>
                <a:path extrusionOk="0" h="216535" w="343979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extrusionOk="0" h="216535" w="343979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332638" y="2253208"/>
            <a:ext cx="5269230" cy="287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87705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– comments about program  Link- instructions to compiler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Definition- defines all symbolic constants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405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declaration- variable that is frequently used  Main()-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Declaration: all variables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Execution: programming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Subprogram- user defined functions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332638" y="1695069"/>
            <a:ext cx="479361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C PROGRAM</a:t>
            </a: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6266434" y="2438209"/>
            <a:ext cx="5925820" cy="4032885"/>
            <a:chOff x="6266434" y="2438209"/>
            <a:chExt cx="5925820" cy="4032885"/>
          </a:xfrm>
        </p:grpSpPr>
        <p:sp>
          <p:nvSpPr>
            <p:cNvPr id="110" name="Google Shape;110;p6"/>
            <p:cNvSpPr/>
            <p:nvPr/>
          </p:nvSpPr>
          <p:spPr>
            <a:xfrm>
              <a:off x="10585704" y="6073139"/>
              <a:ext cx="1606550" cy="215265"/>
            </a:xfrm>
            <a:custGeom>
              <a:rect b="b" l="l" r="r" t="t"/>
              <a:pathLst>
                <a:path extrusionOk="0" h="215264" w="1606550">
                  <a:moveTo>
                    <a:pt x="0" y="214884"/>
                  </a:moveTo>
                  <a:lnTo>
                    <a:pt x="1606296" y="214884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99520" y="6214872"/>
              <a:ext cx="202692" cy="204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1260" y="2442972"/>
              <a:ext cx="4314444" cy="402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6"/>
            <p:cNvSpPr/>
            <p:nvPr/>
          </p:nvSpPr>
          <p:spPr>
            <a:xfrm>
              <a:off x="6266434" y="2438209"/>
              <a:ext cx="4324350" cy="4032885"/>
            </a:xfrm>
            <a:custGeom>
              <a:rect b="b" l="l" r="r" t="t"/>
              <a:pathLst>
                <a:path extrusionOk="0" h="4032885" w="4324350">
                  <a:moveTo>
                    <a:pt x="0" y="4032885"/>
                  </a:moveTo>
                  <a:lnTo>
                    <a:pt x="4323969" y="4032885"/>
                  </a:lnTo>
                  <a:lnTo>
                    <a:pt x="4323969" y="0"/>
                  </a:lnTo>
                  <a:lnTo>
                    <a:pt x="0" y="0"/>
                  </a:lnTo>
                  <a:lnTo>
                    <a:pt x="0" y="403288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>
            <p:ph type="title"/>
          </p:nvPr>
        </p:nvSpPr>
        <p:spPr>
          <a:xfrm>
            <a:off x="332638" y="1695069"/>
            <a:ext cx="479361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OF C PROGRAM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438400"/>
            <a:ext cx="58959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0" y="1642872"/>
            <a:ext cx="12192000" cy="643255"/>
          </a:xfrm>
          <a:custGeom>
            <a:rect b="b" l="l" r="r" t="t"/>
            <a:pathLst>
              <a:path extrusionOk="0" h="643255" w="1219200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332638" y="1695069"/>
            <a:ext cx="172148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8752332" y="6071615"/>
            <a:ext cx="3439795" cy="347471"/>
            <a:chOff x="8752332" y="6071615"/>
            <a:chExt cx="3439795" cy="347471"/>
          </a:xfrm>
        </p:grpSpPr>
        <p:sp>
          <p:nvSpPr>
            <p:cNvPr id="128" name="Google Shape;128;p8"/>
            <p:cNvSpPr/>
            <p:nvPr/>
          </p:nvSpPr>
          <p:spPr>
            <a:xfrm>
              <a:off x="8752332" y="6071615"/>
              <a:ext cx="3439795" cy="216535"/>
            </a:xfrm>
            <a:custGeom>
              <a:rect b="b" l="l" r="r" t="t"/>
              <a:pathLst>
                <a:path extrusionOk="0" h="216535" w="343979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extrusionOk="0" h="216535" w="343979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tructure of a C program – MyBSCIT.com"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8450" y="2449828"/>
            <a:ext cx="65151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4866513" y="6016853"/>
            <a:ext cx="24606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www.paruluniversity.ac.in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1671" y="6031991"/>
            <a:ext cx="812292" cy="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36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2023-09-04T11:01:54Z</dcterms:created>
  <dc:creator>Work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2023-09-04T00:00:00Z</vt:filetime>
  </property>
</Properties>
</file>