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8"/>
  </p:notesMasterIdLst>
  <p:sldIdLst>
    <p:sldId id="256" r:id="rId3"/>
    <p:sldId id="309" r:id="rId4"/>
    <p:sldId id="308" r:id="rId5"/>
    <p:sldId id="310" r:id="rId6"/>
    <p:sldId id="321" r:id="rId7"/>
    <p:sldId id="356" r:id="rId8"/>
    <p:sldId id="311" r:id="rId9"/>
    <p:sldId id="322" r:id="rId10"/>
    <p:sldId id="336" r:id="rId11"/>
    <p:sldId id="323" r:id="rId12"/>
    <p:sldId id="324" r:id="rId13"/>
    <p:sldId id="325" r:id="rId14"/>
    <p:sldId id="326" r:id="rId15"/>
    <p:sldId id="327" r:id="rId16"/>
    <p:sldId id="357" r:id="rId17"/>
    <p:sldId id="328" r:id="rId18"/>
    <p:sldId id="329" r:id="rId19"/>
    <p:sldId id="330" r:id="rId20"/>
    <p:sldId id="331" r:id="rId21"/>
    <p:sldId id="358" r:id="rId22"/>
    <p:sldId id="332" r:id="rId23"/>
    <p:sldId id="333" r:id="rId24"/>
    <p:sldId id="334" r:id="rId25"/>
    <p:sldId id="339" r:id="rId26"/>
    <p:sldId id="303" r:id="rId27"/>
  </p:sldIdLst>
  <p:sldSz cx="9144000" cy="5143500" type="screen16x9"/>
  <p:notesSz cx="6858000" cy="9144000"/>
  <p:embeddedFontLst>
    <p:embeddedFont>
      <p:font typeface="Libre Franklin" pitchFamily="2" charset="0"/>
      <p:regular r:id="rId29"/>
      <p:bold r:id="rId30"/>
      <p:italic r:id="rId31"/>
      <p:boldItalic r:id="rId32"/>
    </p:embeddedFont>
    <p:embeddedFont>
      <p:font typeface="Segoe UI" panose="020B0502040204020203"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61FBD90-3134-4172-BADA-240E3AB4BDA5}">
  <a:tblStyle styleId="{261FBD90-3134-4172-BADA-240E3AB4BDA5}"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10" autoAdjust="0"/>
    <p:restoredTop sz="94660"/>
  </p:normalViewPr>
  <p:slideViewPr>
    <p:cSldViewPr snapToGrid="0">
      <p:cViewPr>
        <p:scale>
          <a:sx n="103" d="100"/>
          <a:sy n="103" d="100"/>
        </p:scale>
        <p:origin x="651"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0e1229652b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g10e1229652b_0_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5932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3210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91319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5187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951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64839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957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8378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174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4266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5387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6175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228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62416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72935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355397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1eea798754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1eea798754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27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3442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4153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3658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8589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0804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132da56db5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132da56db5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6756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solidFill>
          <a:schemeClr val="lt2"/>
        </a:solidFill>
        <a:effectLst/>
      </p:bgPr>
    </p:bg>
    <p:spTree>
      <p:nvGrpSpPr>
        <p:cNvPr id="1" name="Shape 58"/>
        <p:cNvGrpSpPr/>
        <p:nvPr/>
      </p:nvGrpSpPr>
      <p:grpSpPr>
        <a:xfrm>
          <a:off x="0" y="0"/>
          <a:ext cx="0" cy="0"/>
          <a:chOff x="0" y="0"/>
          <a:chExt cx="0" cy="0"/>
        </a:xfrm>
      </p:grpSpPr>
      <p:sp>
        <p:nvSpPr>
          <p:cNvPr id="59" name="Google Shape;59;p14"/>
          <p:cNvSpPr txBox="1">
            <a:spLocks noGrp="1"/>
          </p:cNvSpPr>
          <p:nvPr>
            <p:ph type="ctrTitle"/>
          </p:nvPr>
        </p:nvSpPr>
        <p:spPr>
          <a:xfrm>
            <a:off x="1436346" y="1341340"/>
            <a:ext cx="6270900" cy="1573800"/>
          </a:xfrm>
          <a:prstGeom prst="rect">
            <a:avLst/>
          </a:prstGeom>
          <a:noFill/>
          <a:ln>
            <a:noFill/>
          </a:ln>
        </p:spPr>
        <p:txBody>
          <a:bodyPr spcFirstLastPara="1" wrap="square" lIns="68575" tIns="34275" rIns="68575" bIns="34275" anchor="b" anchorCtr="0">
            <a:noAutofit/>
          </a:bodyPr>
          <a:lstStyle>
            <a:lvl1pPr lvl="0" algn="ctr" rtl="0">
              <a:lnSpc>
                <a:spcPct val="89000"/>
              </a:lnSpc>
              <a:spcBef>
                <a:spcPts val="0"/>
              </a:spcBef>
              <a:spcAft>
                <a:spcPts val="0"/>
              </a:spcAft>
              <a:buClr>
                <a:schemeClr val="dk2"/>
              </a:buClr>
              <a:buSzPts val="5400"/>
              <a:buFont typeface="Libre Franklin"/>
              <a:buNone/>
              <a:defRPr sz="5400" cap="none">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60" name="Google Shape;60;p14"/>
          <p:cNvSpPr txBox="1">
            <a:spLocks noGrp="1"/>
          </p:cNvSpPr>
          <p:nvPr>
            <p:ph type="subTitle" idx="1"/>
          </p:nvPr>
        </p:nvSpPr>
        <p:spPr>
          <a:xfrm>
            <a:off x="2009930" y="2967209"/>
            <a:ext cx="5123700" cy="814800"/>
          </a:xfrm>
          <a:prstGeom prst="rect">
            <a:avLst/>
          </a:prstGeom>
          <a:noFill/>
          <a:ln>
            <a:noFill/>
          </a:ln>
        </p:spPr>
        <p:txBody>
          <a:bodyPr spcFirstLastPara="1" wrap="square" lIns="68575" tIns="34275" rIns="68575" bIns="34275" anchor="t" anchorCtr="0">
            <a:normAutofit/>
          </a:bodyPr>
          <a:lstStyle>
            <a:lvl1pPr lvl="0" algn="ctr" rtl="0">
              <a:lnSpc>
                <a:spcPct val="112000"/>
              </a:lnSpc>
              <a:spcBef>
                <a:spcPts val="0"/>
              </a:spcBef>
              <a:spcAft>
                <a:spcPts val="0"/>
              </a:spcAft>
              <a:buClr>
                <a:schemeClr val="dk2"/>
              </a:buClr>
              <a:buSzPts val="1700"/>
              <a:buNone/>
              <a:defRPr sz="1700"/>
            </a:lvl1pPr>
            <a:lvl2pPr lvl="1" algn="ctr" rtl="0">
              <a:lnSpc>
                <a:spcPct val="94000"/>
              </a:lnSpc>
              <a:spcBef>
                <a:spcPts val="400"/>
              </a:spcBef>
              <a:spcAft>
                <a:spcPts val="0"/>
              </a:spcAft>
              <a:buClr>
                <a:schemeClr val="dk2"/>
              </a:buClr>
              <a:buSzPts val="1500"/>
              <a:buNone/>
              <a:defRPr sz="1500"/>
            </a:lvl2pPr>
            <a:lvl3pPr lvl="2" algn="ctr" rtl="0">
              <a:lnSpc>
                <a:spcPct val="94000"/>
              </a:lnSpc>
              <a:spcBef>
                <a:spcPts val="400"/>
              </a:spcBef>
              <a:spcAft>
                <a:spcPts val="0"/>
              </a:spcAft>
              <a:buClr>
                <a:schemeClr val="dk2"/>
              </a:buClr>
              <a:buSzPts val="1400"/>
              <a:buNone/>
              <a:defRPr sz="1400"/>
            </a:lvl3pPr>
            <a:lvl4pPr lvl="3" algn="ctr" rtl="0">
              <a:lnSpc>
                <a:spcPct val="94000"/>
              </a:lnSpc>
              <a:spcBef>
                <a:spcPts val="400"/>
              </a:spcBef>
              <a:spcAft>
                <a:spcPts val="0"/>
              </a:spcAft>
              <a:buClr>
                <a:schemeClr val="dk2"/>
              </a:buClr>
              <a:buSzPts val="1200"/>
              <a:buNone/>
              <a:defRPr sz="1200"/>
            </a:lvl4pPr>
            <a:lvl5pPr lvl="4" algn="ctr" rtl="0">
              <a:lnSpc>
                <a:spcPct val="94000"/>
              </a:lnSpc>
              <a:spcBef>
                <a:spcPts val="400"/>
              </a:spcBef>
              <a:spcAft>
                <a:spcPts val="0"/>
              </a:spcAft>
              <a:buClr>
                <a:schemeClr val="dk2"/>
              </a:buClr>
              <a:buSzPts val="1200"/>
              <a:buNone/>
              <a:defRPr sz="1200"/>
            </a:lvl5pPr>
            <a:lvl6pPr lvl="5" algn="ctr" rtl="0">
              <a:lnSpc>
                <a:spcPct val="94000"/>
              </a:lnSpc>
              <a:spcBef>
                <a:spcPts val="400"/>
              </a:spcBef>
              <a:spcAft>
                <a:spcPts val="0"/>
              </a:spcAft>
              <a:buClr>
                <a:schemeClr val="dk2"/>
              </a:buClr>
              <a:buSzPts val="1200"/>
              <a:buNone/>
              <a:defRPr sz="1200"/>
            </a:lvl6pPr>
            <a:lvl7pPr lvl="6" algn="ctr" rtl="0">
              <a:lnSpc>
                <a:spcPct val="94000"/>
              </a:lnSpc>
              <a:spcBef>
                <a:spcPts val="400"/>
              </a:spcBef>
              <a:spcAft>
                <a:spcPts val="0"/>
              </a:spcAft>
              <a:buClr>
                <a:schemeClr val="dk2"/>
              </a:buClr>
              <a:buSzPts val="1200"/>
              <a:buNone/>
              <a:defRPr sz="1200"/>
            </a:lvl7pPr>
            <a:lvl8pPr lvl="7" algn="ctr" rtl="0">
              <a:lnSpc>
                <a:spcPct val="94000"/>
              </a:lnSpc>
              <a:spcBef>
                <a:spcPts val="400"/>
              </a:spcBef>
              <a:spcAft>
                <a:spcPts val="0"/>
              </a:spcAft>
              <a:buClr>
                <a:schemeClr val="dk2"/>
              </a:buClr>
              <a:buSzPts val="1200"/>
              <a:buNone/>
              <a:defRPr sz="1200"/>
            </a:lvl8pPr>
            <a:lvl9pPr lvl="8" algn="ctr" rtl="0">
              <a:lnSpc>
                <a:spcPct val="94000"/>
              </a:lnSpc>
              <a:spcBef>
                <a:spcPts val="400"/>
              </a:spcBef>
              <a:spcAft>
                <a:spcPts val="200"/>
              </a:spcAft>
              <a:buClr>
                <a:schemeClr val="dk2"/>
              </a:buClr>
              <a:buSzPts val="1200"/>
              <a:buNone/>
              <a:defRPr sz="1200"/>
            </a:lvl9pPr>
          </a:lstStyle>
          <a:p>
            <a:endParaRPr/>
          </a:p>
        </p:txBody>
      </p:sp>
      <p:sp>
        <p:nvSpPr>
          <p:cNvPr id="61" name="Google Shape;61;p14"/>
          <p:cNvSpPr txBox="1">
            <a:spLocks noGrp="1"/>
          </p:cNvSpPr>
          <p:nvPr>
            <p:ph type="dt" idx="10"/>
          </p:nvPr>
        </p:nvSpPr>
        <p:spPr>
          <a:xfrm>
            <a:off x="564644" y="4840039"/>
            <a:ext cx="12060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2" name="Google Shape;62;p14"/>
          <p:cNvSpPr txBox="1">
            <a:spLocks noGrp="1"/>
          </p:cNvSpPr>
          <p:nvPr>
            <p:ph type="ftr" idx="11"/>
          </p:nvPr>
        </p:nvSpPr>
        <p:spPr>
          <a:xfrm>
            <a:off x="1938040"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63" name="Google Shape;63;p14"/>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grpSp>
        <p:nvGrpSpPr>
          <p:cNvPr id="64" name="Google Shape;64;p14"/>
          <p:cNvGrpSpPr/>
          <p:nvPr/>
        </p:nvGrpSpPr>
        <p:grpSpPr>
          <a:xfrm>
            <a:off x="564635" y="558343"/>
            <a:ext cx="8005605" cy="4012271"/>
            <a:chOff x="752846" y="744457"/>
            <a:chExt cx="10674141" cy="5349695"/>
          </a:xfrm>
        </p:grpSpPr>
        <p:sp>
          <p:nvSpPr>
            <p:cNvPr id="65" name="Google Shape;65;p14"/>
            <p:cNvSpPr/>
            <p:nvPr/>
          </p:nvSpPr>
          <p:spPr>
            <a:xfrm>
              <a:off x="8151962" y="1685652"/>
              <a:ext cx="3275025" cy="4408500"/>
            </a:xfrm>
            <a:custGeom>
              <a:avLst/>
              <a:gdLst/>
              <a:ahLst/>
              <a:cxnLst/>
              <a:rect l="l" t="t" r="r" b="b"/>
              <a:pathLst>
                <a:path w="10000" h="10000" extrusionOk="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66" name="Google Shape;66;p14"/>
            <p:cNvSpPr/>
            <p:nvPr/>
          </p:nvSpPr>
          <p:spPr>
            <a:xfrm rot="10800000">
              <a:off x="752846" y="744457"/>
              <a:ext cx="3275680" cy="4408500"/>
            </a:xfrm>
            <a:custGeom>
              <a:avLst/>
              <a:gdLst/>
              <a:ahLst/>
              <a:cxnLst/>
              <a:rect l="l" t="t" r="r" b="b"/>
              <a:pathLst>
                <a:path w="10002" h="10000" extrusionOk="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573769" y="976020"/>
            <a:ext cx="7209600" cy="2139600"/>
          </a:xfrm>
          <a:prstGeom prst="rect">
            <a:avLst/>
          </a:prstGeom>
          <a:noFill/>
          <a:ln>
            <a:noFill/>
          </a:ln>
        </p:spPr>
        <p:txBody>
          <a:bodyPr spcFirstLastPara="1" wrap="square" lIns="68575" tIns="34275" rIns="68575" bIns="34275" anchor="b" anchorCtr="0">
            <a:normAutofit/>
          </a:bodyPr>
          <a:lstStyle>
            <a:lvl1pPr lvl="0" algn="r" rtl="0">
              <a:lnSpc>
                <a:spcPct val="89000"/>
              </a:lnSpc>
              <a:spcBef>
                <a:spcPts val="0"/>
              </a:spcBef>
              <a:spcAft>
                <a:spcPts val="0"/>
              </a:spcAft>
              <a:buClr>
                <a:schemeClr val="lt2"/>
              </a:buClr>
              <a:buSzPts val="5400"/>
              <a:buFont typeface="Libre Franklin"/>
              <a:buNone/>
              <a:defRPr sz="5400" cap="none">
                <a:solidFill>
                  <a:schemeClr val="lt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75" name="Google Shape;75;p16"/>
          <p:cNvSpPr txBox="1">
            <a:spLocks noGrp="1"/>
          </p:cNvSpPr>
          <p:nvPr>
            <p:ph type="body" idx="1"/>
          </p:nvPr>
        </p:nvSpPr>
        <p:spPr>
          <a:xfrm>
            <a:off x="573769" y="3162246"/>
            <a:ext cx="7209600" cy="857400"/>
          </a:xfrm>
          <a:prstGeom prst="rect">
            <a:avLst/>
          </a:prstGeom>
          <a:noFill/>
          <a:ln>
            <a:noFill/>
          </a:ln>
        </p:spPr>
        <p:txBody>
          <a:bodyPr spcFirstLastPara="1" wrap="square" lIns="68575" tIns="34275" rIns="68575" bIns="34275" anchor="t" anchorCtr="0">
            <a:normAutofit/>
          </a:bodyPr>
          <a:lstStyle>
            <a:lvl1pPr marL="457200" lvl="0" indent="-228600" algn="r" rtl="0">
              <a:lnSpc>
                <a:spcPct val="112000"/>
              </a:lnSpc>
              <a:spcBef>
                <a:spcPts val="0"/>
              </a:spcBef>
              <a:spcAft>
                <a:spcPts val="0"/>
              </a:spcAft>
              <a:buClr>
                <a:schemeClr val="lt2"/>
              </a:buClr>
              <a:buSzPts val="1800"/>
              <a:buNone/>
              <a:defRPr sz="1800">
                <a:solidFill>
                  <a:schemeClr val="lt2"/>
                </a:solidFill>
              </a:defRPr>
            </a:lvl1pPr>
            <a:lvl2pPr marL="914400" lvl="1" indent="-228600" algn="l" rtl="0">
              <a:lnSpc>
                <a:spcPct val="94000"/>
              </a:lnSpc>
              <a:spcBef>
                <a:spcPts val="400"/>
              </a:spcBef>
              <a:spcAft>
                <a:spcPts val="0"/>
              </a:spcAft>
              <a:buClr>
                <a:schemeClr val="lt1"/>
              </a:buClr>
              <a:buSzPts val="1500"/>
              <a:buNone/>
              <a:defRPr sz="1500">
                <a:solidFill>
                  <a:schemeClr val="lt1"/>
                </a:solidFill>
              </a:defRPr>
            </a:lvl2pPr>
            <a:lvl3pPr marL="1371600" lvl="2" indent="-228600" algn="l" rtl="0">
              <a:lnSpc>
                <a:spcPct val="94000"/>
              </a:lnSpc>
              <a:spcBef>
                <a:spcPts val="400"/>
              </a:spcBef>
              <a:spcAft>
                <a:spcPts val="0"/>
              </a:spcAft>
              <a:buClr>
                <a:schemeClr val="lt1"/>
              </a:buClr>
              <a:buSzPts val="1400"/>
              <a:buNone/>
              <a:defRPr sz="1400">
                <a:solidFill>
                  <a:schemeClr val="lt1"/>
                </a:solidFill>
              </a:defRPr>
            </a:lvl3pPr>
            <a:lvl4pPr marL="1828800" lvl="3" indent="-228600" algn="l" rtl="0">
              <a:lnSpc>
                <a:spcPct val="94000"/>
              </a:lnSpc>
              <a:spcBef>
                <a:spcPts val="400"/>
              </a:spcBef>
              <a:spcAft>
                <a:spcPts val="0"/>
              </a:spcAft>
              <a:buClr>
                <a:schemeClr val="lt1"/>
              </a:buClr>
              <a:buSzPts val="1200"/>
              <a:buNone/>
              <a:defRPr sz="1200">
                <a:solidFill>
                  <a:schemeClr val="lt1"/>
                </a:solidFill>
              </a:defRPr>
            </a:lvl4pPr>
            <a:lvl5pPr marL="2286000" lvl="4" indent="-228600" algn="l" rtl="0">
              <a:lnSpc>
                <a:spcPct val="94000"/>
              </a:lnSpc>
              <a:spcBef>
                <a:spcPts val="400"/>
              </a:spcBef>
              <a:spcAft>
                <a:spcPts val="0"/>
              </a:spcAft>
              <a:buClr>
                <a:schemeClr val="lt1"/>
              </a:buClr>
              <a:buSzPts val="1200"/>
              <a:buNone/>
              <a:defRPr sz="1200">
                <a:solidFill>
                  <a:schemeClr val="lt1"/>
                </a:solidFill>
              </a:defRPr>
            </a:lvl5pPr>
            <a:lvl6pPr marL="2743200" lvl="5" indent="-228600" algn="l" rtl="0">
              <a:lnSpc>
                <a:spcPct val="94000"/>
              </a:lnSpc>
              <a:spcBef>
                <a:spcPts val="400"/>
              </a:spcBef>
              <a:spcAft>
                <a:spcPts val="0"/>
              </a:spcAft>
              <a:buClr>
                <a:schemeClr val="lt1"/>
              </a:buClr>
              <a:buSzPts val="1200"/>
              <a:buNone/>
              <a:defRPr sz="1200">
                <a:solidFill>
                  <a:schemeClr val="lt1"/>
                </a:solidFill>
              </a:defRPr>
            </a:lvl6pPr>
            <a:lvl7pPr marL="3200400" lvl="6" indent="-228600" algn="l" rtl="0">
              <a:lnSpc>
                <a:spcPct val="94000"/>
              </a:lnSpc>
              <a:spcBef>
                <a:spcPts val="400"/>
              </a:spcBef>
              <a:spcAft>
                <a:spcPts val="0"/>
              </a:spcAft>
              <a:buClr>
                <a:schemeClr val="lt1"/>
              </a:buClr>
              <a:buSzPts val="1200"/>
              <a:buNone/>
              <a:defRPr sz="1200">
                <a:solidFill>
                  <a:schemeClr val="lt1"/>
                </a:solidFill>
              </a:defRPr>
            </a:lvl7pPr>
            <a:lvl8pPr marL="3657600" lvl="7" indent="-228600" algn="l" rtl="0">
              <a:lnSpc>
                <a:spcPct val="94000"/>
              </a:lnSpc>
              <a:spcBef>
                <a:spcPts val="400"/>
              </a:spcBef>
              <a:spcAft>
                <a:spcPts val="0"/>
              </a:spcAft>
              <a:buClr>
                <a:schemeClr val="lt1"/>
              </a:buClr>
              <a:buSzPts val="1200"/>
              <a:buNone/>
              <a:defRPr sz="1200">
                <a:solidFill>
                  <a:schemeClr val="lt1"/>
                </a:solidFill>
              </a:defRPr>
            </a:lvl8pPr>
            <a:lvl9pPr marL="4114800" lvl="8" indent="-228600" algn="l" rtl="0">
              <a:lnSpc>
                <a:spcPct val="94000"/>
              </a:lnSpc>
              <a:spcBef>
                <a:spcPts val="400"/>
              </a:spcBef>
              <a:spcAft>
                <a:spcPts val="200"/>
              </a:spcAft>
              <a:buClr>
                <a:schemeClr val="lt1"/>
              </a:buClr>
              <a:buSzPts val="1200"/>
              <a:buNone/>
              <a:defRPr sz="1200">
                <a:solidFill>
                  <a:schemeClr val="lt1"/>
                </a:solidFill>
              </a:defRPr>
            </a:lvl9pPr>
          </a:lstStyle>
          <a:p>
            <a:endParaRPr/>
          </a:p>
        </p:txBody>
      </p:sp>
      <p:sp>
        <p:nvSpPr>
          <p:cNvPr id="76" name="Google Shape;76;p16"/>
          <p:cNvSpPr txBox="1">
            <a:spLocks noGrp="1"/>
          </p:cNvSpPr>
          <p:nvPr>
            <p:ph type="dt" idx="10"/>
          </p:nvPr>
        </p:nvSpPr>
        <p:spPr>
          <a:xfrm>
            <a:off x="554181" y="4840039"/>
            <a:ext cx="12168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7" name="Google Shape;77;p16"/>
          <p:cNvSpPr txBox="1">
            <a:spLocks noGrp="1"/>
          </p:cNvSpPr>
          <p:nvPr>
            <p:ph type="ftr" idx="11"/>
          </p:nvPr>
        </p:nvSpPr>
        <p:spPr>
          <a:xfrm>
            <a:off x="1938234" y="4840039"/>
            <a:ext cx="5267400" cy="3036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solidFill>
                  <a:schemeClr val="lt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78" name="Google Shape;78;p16"/>
          <p:cNvSpPr txBox="1">
            <a:spLocks noGrp="1"/>
          </p:cNvSpPr>
          <p:nvPr>
            <p:ph type="sldNum" idx="12"/>
          </p:nvPr>
        </p:nvSpPr>
        <p:spPr>
          <a:xfrm>
            <a:off x="737301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lt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lt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lt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lt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lt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lt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lt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lt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lt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79" name="Google Shape;79;p16" title="Crop Mark"/>
          <p:cNvSpPr/>
          <p:nvPr/>
        </p:nvSpPr>
        <p:spPr>
          <a:xfrm>
            <a:off x="6113971" y="1264239"/>
            <a:ext cx="2456262" cy="3306366"/>
          </a:xfrm>
          <a:custGeom>
            <a:avLst/>
            <a:gdLst/>
            <a:ahLst/>
            <a:cxnLst/>
            <a:rect l="l" t="t" r="r" b="b"/>
            <a:pathLst>
              <a:path w="4125" h="5554" extrusionOk="0">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1028700"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3" name="Google Shape;83;p17"/>
          <p:cNvSpPr txBox="1">
            <a:spLocks noGrp="1"/>
          </p:cNvSpPr>
          <p:nvPr>
            <p:ph type="body" idx="2"/>
          </p:nvPr>
        </p:nvSpPr>
        <p:spPr>
          <a:xfrm>
            <a:off x="4894052" y="1714499"/>
            <a:ext cx="3336000" cy="26862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84" name="Google Shape;84;p17"/>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5" name="Google Shape;85;p17"/>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86" name="Google Shape;86;p17"/>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3300"/>
              <a:buFont typeface="Libre Franklin"/>
              <a:buNone/>
              <a:defRPr>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89" name="Google Shape;89;p18"/>
          <p:cNvSpPr txBox="1">
            <a:spLocks noGrp="1"/>
          </p:cNvSpPr>
          <p:nvPr>
            <p:ph type="body" idx="1"/>
          </p:nvPr>
        </p:nvSpPr>
        <p:spPr>
          <a:xfrm>
            <a:off x="1028700"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0" name="Google Shape;90;p18"/>
          <p:cNvSpPr txBox="1">
            <a:spLocks noGrp="1"/>
          </p:cNvSpPr>
          <p:nvPr>
            <p:ph type="body" idx="2"/>
          </p:nvPr>
        </p:nvSpPr>
        <p:spPr>
          <a:xfrm>
            <a:off x="1028700"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1" name="Google Shape;91;p18"/>
          <p:cNvSpPr txBox="1">
            <a:spLocks noGrp="1"/>
          </p:cNvSpPr>
          <p:nvPr>
            <p:ph type="body" idx="3"/>
          </p:nvPr>
        </p:nvSpPr>
        <p:spPr>
          <a:xfrm>
            <a:off x="4893761" y="1755648"/>
            <a:ext cx="3333000" cy="618000"/>
          </a:xfrm>
          <a:prstGeom prst="rect">
            <a:avLst/>
          </a:prstGeom>
          <a:noFill/>
          <a:ln>
            <a:noFill/>
          </a:ln>
        </p:spPr>
        <p:txBody>
          <a:bodyPr spcFirstLastPara="1" wrap="square" lIns="68575" tIns="34275" rIns="68575" bIns="34275" anchor="b" anchorCtr="0">
            <a:noAutofit/>
          </a:bodyPr>
          <a:lstStyle>
            <a:lvl1pPr marL="457200" lvl="0" indent="-228600" algn="l" rtl="0">
              <a:lnSpc>
                <a:spcPct val="84000"/>
              </a:lnSpc>
              <a:spcBef>
                <a:spcPts val="0"/>
              </a:spcBef>
              <a:spcAft>
                <a:spcPts val="0"/>
              </a:spcAft>
              <a:buClr>
                <a:schemeClr val="dk2"/>
              </a:buClr>
              <a:buSzPts val="2300"/>
              <a:buNone/>
              <a:defRPr sz="2300" b="0">
                <a:solidFill>
                  <a:schemeClr val="dk2"/>
                </a:solidFill>
              </a:defRPr>
            </a:lvl1pPr>
            <a:lvl2pPr marL="914400" lvl="1" indent="-228600" algn="l" rtl="0">
              <a:lnSpc>
                <a:spcPct val="94000"/>
              </a:lnSpc>
              <a:spcBef>
                <a:spcPts val="400"/>
              </a:spcBef>
              <a:spcAft>
                <a:spcPts val="0"/>
              </a:spcAft>
              <a:buClr>
                <a:schemeClr val="dk2"/>
              </a:buClr>
              <a:buSzPts val="1500"/>
              <a:buNone/>
              <a:defRPr sz="1500" b="1"/>
            </a:lvl2pPr>
            <a:lvl3pPr marL="1371600" lvl="2" indent="-228600" algn="l" rtl="0">
              <a:lnSpc>
                <a:spcPct val="94000"/>
              </a:lnSpc>
              <a:spcBef>
                <a:spcPts val="400"/>
              </a:spcBef>
              <a:spcAft>
                <a:spcPts val="0"/>
              </a:spcAft>
              <a:buClr>
                <a:schemeClr val="dk2"/>
              </a:buClr>
              <a:buSzPts val="1400"/>
              <a:buNone/>
              <a:defRPr sz="1400" b="1"/>
            </a:lvl3pPr>
            <a:lvl4pPr marL="1828800" lvl="3" indent="-228600" algn="l" rtl="0">
              <a:lnSpc>
                <a:spcPct val="94000"/>
              </a:lnSpc>
              <a:spcBef>
                <a:spcPts val="400"/>
              </a:spcBef>
              <a:spcAft>
                <a:spcPts val="0"/>
              </a:spcAft>
              <a:buClr>
                <a:schemeClr val="dk2"/>
              </a:buClr>
              <a:buSzPts val="1200"/>
              <a:buNone/>
              <a:defRPr sz="1200" b="1"/>
            </a:lvl4pPr>
            <a:lvl5pPr marL="2286000" lvl="4" indent="-228600" algn="l" rtl="0">
              <a:lnSpc>
                <a:spcPct val="94000"/>
              </a:lnSpc>
              <a:spcBef>
                <a:spcPts val="400"/>
              </a:spcBef>
              <a:spcAft>
                <a:spcPts val="0"/>
              </a:spcAft>
              <a:buClr>
                <a:schemeClr val="dk2"/>
              </a:buClr>
              <a:buSzPts val="1200"/>
              <a:buNone/>
              <a:defRPr sz="1200" b="1"/>
            </a:lvl5pPr>
            <a:lvl6pPr marL="2743200" lvl="5" indent="-228600" algn="l" rtl="0">
              <a:lnSpc>
                <a:spcPct val="94000"/>
              </a:lnSpc>
              <a:spcBef>
                <a:spcPts val="400"/>
              </a:spcBef>
              <a:spcAft>
                <a:spcPts val="0"/>
              </a:spcAft>
              <a:buClr>
                <a:schemeClr val="dk2"/>
              </a:buClr>
              <a:buSzPts val="1200"/>
              <a:buNone/>
              <a:defRPr sz="1200" b="1"/>
            </a:lvl6pPr>
            <a:lvl7pPr marL="3200400" lvl="6" indent="-228600" algn="l" rtl="0">
              <a:lnSpc>
                <a:spcPct val="94000"/>
              </a:lnSpc>
              <a:spcBef>
                <a:spcPts val="400"/>
              </a:spcBef>
              <a:spcAft>
                <a:spcPts val="0"/>
              </a:spcAft>
              <a:buClr>
                <a:schemeClr val="dk2"/>
              </a:buClr>
              <a:buSzPts val="1200"/>
              <a:buNone/>
              <a:defRPr sz="1200" b="1"/>
            </a:lvl7pPr>
            <a:lvl8pPr marL="3657600" lvl="7" indent="-228600" algn="l" rtl="0">
              <a:lnSpc>
                <a:spcPct val="94000"/>
              </a:lnSpc>
              <a:spcBef>
                <a:spcPts val="400"/>
              </a:spcBef>
              <a:spcAft>
                <a:spcPts val="0"/>
              </a:spcAft>
              <a:buClr>
                <a:schemeClr val="dk2"/>
              </a:buClr>
              <a:buSzPts val="1200"/>
              <a:buNone/>
              <a:defRPr sz="1200" b="1"/>
            </a:lvl8pPr>
            <a:lvl9pPr marL="4114800" lvl="8" indent="-228600" algn="l" rtl="0">
              <a:lnSpc>
                <a:spcPct val="94000"/>
              </a:lnSpc>
              <a:spcBef>
                <a:spcPts val="400"/>
              </a:spcBef>
              <a:spcAft>
                <a:spcPts val="200"/>
              </a:spcAft>
              <a:buClr>
                <a:schemeClr val="dk2"/>
              </a:buClr>
              <a:buSzPts val="1200"/>
              <a:buNone/>
              <a:defRPr sz="1200" b="1"/>
            </a:lvl9pPr>
          </a:lstStyle>
          <a:p>
            <a:endParaRPr/>
          </a:p>
        </p:txBody>
      </p:sp>
      <p:sp>
        <p:nvSpPr>
          <p:cNvPr id="92" name="Google Shape;92;p18"/>
          <p:cNvSpPr txBox="1">
            <a:spLocks noGrp="1"/>
          </p:cNvSpPr>
          <p:nvPr>
            <p:ph type="body" idx="4"/>
          </p:nvPr>
        </p:nvSpPr>
        <p:spPr>
          <a:xfrm>
            <a:off x="4893761" y="2478905"/>
            <a:ext cx="3333000" cy="19218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a:solidFill>
                  <a:schemeClr val="dk2"/>
                </a:solidFill>
              </a:defRPr>
            </a:lvl1pPr>
            <a:lvl2pPr marL="914400" lvl="1" indent="-323850" algn="l" rtl="0">
              <a:lnSpc>
                <a:spcPct val="94000"/>
              </a:lnSpc>
              <a:spcBef>
                <a:spcPts val="400"/>
              </a:spcBef>
              <a:spcAft>
                <a:spcPts val="0"/>
              </a:spcAft>
              <a:buClr>
                <a:schemeClr val="dk2"/>
              </a:buClr>
              <a:buSzPts val="1500"/>
              <a:buChar char="–"/>
              <a:defRPr>
                <a:solidFill>
                  <a:schemeClr val="dk2"/>
                </a:solidFill>
              </a:defRPr>
            </a:lvl2pPr>
            <a:lvl3pPr marL="1371600" lvl="2" indent="-317500" algn="l" rtl="0">
              <a:lnSpc>
                <a:spcPct val="94000"/>
              </a:lnSpc>
              <a:spcBef>
                <a:spcPts val="400"/>
              </a:spcBef>
              <a:spcAft>
                <a:spcPts val="0"/>
              </a:spcAft>
              <a:buClr>
                <a:schemeClr val="dk2"/>
              </a:buClr>
              <a:buSzPts val="1400"/>
              <a:buChar char="■"/>
              <a:defRPr>
                <a:solidFill>
                  <a:schemeClr val="dk2"/>
                </a:solidFill>
              </a:defRPr>
            </a:lvl3pPr>
            <a:lvl4pPr marL="1828800" lvl="3" indent="-317500" algn="l" rtl="0">
              <a:lnSpc>
                <a:spcPct val="94000"/>
              </a:lnSpc>
              <a:spcBef>
                <a:spcPts val="400"/>
              </a:spcBef>
              <a:spcAft>
                <a:spcPts val="0"/>
              </a:spcAft>
              <a:buClr>
                <a:schemeClr val="dk2"/>
              </a:buClr>
              <a:buSzPts val="1400"/>
              <a:buChar char="–"/>
              <a:defRPr>
                <a:solidFill>
                  <a:schemeClr val="dk2"/>
                </a:solidFill>
              </a:defRPr>
            </a:lvl4pPr>
            <a:lvl5pPr marL="2286000" lvl="4" indent="-304800" algn="l" rtl="0">
              <a:lnSpc>
                <a:spcPct val="94000"/>
              </a:lnSpc>
              <a:spcBef>
                <a:spcPts val="400"/>
              </a:spcBef>
              <a:spcAft>
                <a:spcPts val="0"/>
              </a:spcAft>
              <a:buClr>
                <a:schemeClr val="dk2"/>
              </a:buClr>
              <a:buSzPts val="1200"/>
              <a:buChar char="■"/>
              <a:defRPr>
                <a:solidFill>
                  <a:schemeClr val="dk2"/>
                </a:solidFill>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93" name="Google Shape;93;p18"/>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4" name="Google Shape;94;p18"/>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5" name="Google Shape;95;p18"/>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98" name="Google Shape;98;p19"/>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99" name="Google Shape;99;p19"/>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0" name="Google Shape;100;p19"/>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1"/>
        <p:cNvGrpSpPr/>
        <p:nvPr/>
      </p:nvGrpSpPr>
      <p:grpSpPr>
        <a:xfrm>
          <a:off x="0" y="0"/>
          <a:ext cx="0" cy="0"/>
          <a:chOff x="0" y="0"/>
          <a:chExt cx="0" cy="0"/>
        </a:xfrm>
      </p:grpSpPr>
      <p:sp>
        <p:nvSpPr>
          <p:cNvPr id="102" name="Google Shape;102;p20"/>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3" name="Google Shape;103;p20"/>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04" name="Google Shape;104;p20"/>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105"/>
        <p:cNvGrpSpPr/>
        <p:nvPr/>
      </p:nvGrpSpPr>
      <p:grpSpPr>
        <a:xfrm>
          <a:off x="0" y="0"/>
          <a:ext cx="0" cy="0"/>
          <a:chOff x="0" y="0"/>
          <a:chExt cx="0" cy="0"/>
        </a:xfrm>
      </p:grpSpPr>
      <p:sp>
        <p:nvSpPr>
          <p:cNvPr id="106" name="Google Shape;106;p21"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Autofit/>
          </a:bodyPr>
          <a:lstStyle>
            <a:lvl1pPr lvl="0" algn="l" rtl="0">
              <a:lnSpc>
                <a:spcPct val="84000"/>
              </a:lnSpc>
              <a:spcBef>
                <a:spcPts val="0"/>
              </a:spcBef>
              <a:spcAft>
                <a:spcPts val="0"/>
              </a:spcAft>
              <a:buClr>
                <a:schemeClr val="dk2"/>
              </a:buClr>
              <a:buSzPts val="3600"/>
              <a:buFont typeface="Libre Franklin"/>
              <a:buNone/>
              <a:defRPr sz="3600">
                <a:solidFill>
                  <a:schemeClr val="dk2"/>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08" name="Google Shape;108;p21"/>
          <p:cNvSpPr txBox="1">
            <a:spLocks noGrp="1"/>
          </p:cNvSpPr>
          <p:nvPr>
            <p:ph type="body" idx="1"/>
          </p:nvPr>
        </p:nvSpPr>
        <p:spPr>
          <a:xfrm>
            <a:off x="4692015" y="514351"/>
            <a:ext cx="3909300" cy="3881400"/>
          </a:xfrm>
          <a:prstGeom prst="rect">
            <a:avLst/>
          </a:prstGeom>
          <a:noFill/>
          <a:ln>
            <a:noFill/>
          </a:ln>
        </p:spPr>
        <p:txBody>
          <a:bodyPr spcFirstLastPara="1" wrap="square" lIns="68575" tIns="34275" rIns="68575" bIns="34275" anchor="t" anchorCtr="0">
            <a:normAutofit/>
          </a:bodyPr>
          <a:lstStyle>
            <a:lvl1pPr marL="457200" lvl="0" indent="-323850" algn="l" rtl="0">
              <a:lnSpc>
                <a:spcPct val="94000"/>
              </a:lnSpc>
              <a:spcBef>
                <a:spcPts val="800"/>
              </a:spcBef>
              <a:spcAft>
                <a:spcPts val="0"/>
              </a:spcAft>
              <a:buClr>
                <a:schemeClr val="dk2"/>
              </a:buClr>
              <a:buSzPts val="1500"/>
              <a:buChar char="■"/>
              <a:defRPr sz="1500"/>
            </a:lvl1pPr>
            <a:lvl2pPr marL="914400" lvl="1" indent="-323850" algn="l" rtl="0">
              <a:lnSpc>
                <a:spcPct val="94000"/>
              </a:lnSpc>
              <a:spcBef>
                <a:spcPts val="400"/>
              </a:spcBef>
              <a:spcAft>
                <a:spcPts val="0"/>
              </a:spcAft>
              <a:buClr>
                <a:schemeClr val="dk2"/>
              </a:buClr>
              <a:buSzPts val="1500"/>
              <a:buChar char="–"/>
              <a:defRPr sz="1500"/>
            </a:lvl2pPr>
            <a:lvl3pPr marL="1371600" lvl="2" indent="-317500" algn="l" rtl="0">
              <a:lnSpc>
                <a:spcPct val="94000"/>
              </a:lnSpc>
              <a:spcBef>
                <a:spcPts val="400"/>
              </a:spcBef>
              <a:spcAft>
                <a:spcPts val="0"/>
              </a:spcAft>
              <a:buClr>
                <a:schemeClr val="dk2"/>
              </a:buClr>
              <a:buSzPts val="1400"/>
              <a:buChar char="■"/>
              <a:defRPr sz="1400"/>
            </a:lvl3pPr>
            <a:lvl4pPr marL="1828800" lvl="3" indent="-317500" algn="l" rtl="0">
              <a:lnSpc>
                <a:spcPct val="94000"/>
              </a:lnSpc>
              <a:spcBef>
                <a:spcPts val="400"/>
              </a:spcBef>
              <a:spcAft>
                <a:spcPts val="0"/>
              </a:spcAft>
              <a:buClr>
                <a:schemeClr val="dk2"/>
              </a:buClr>
              <a:buSzPts val="1400"/>
              <a:buChar char="–"/>
              <a:defRPr sz="1400"/>
            </a:lvl4pPr>
            <a:lvl5pPr marL="2286000" lvl="4" indent="-304800" algn="l" rtl="0">
              <a:lnSpc>
                <a:spcPct val="94000"/>
              </a:lnSpc>
              <a:spcBef>
                <a:spcPts val="400"/>
              </a:spcBef>
              <a:spcAft>
                <a:spcPts val="0"/>
              </a:spcAft>
              <a:buClr>
                <a:schemeClr val="dk2"/>
              </a:buClr>
              <a:buSzPts val="1200"/>
              <a:buChar char="■"/>
              <a:defRPr sz="1200"/>
            </a:lvl5pPr>
            <a:lvl6pPr marL="2743200" lvl="5" indent="-304800" algn="l" rtl="0">
              <a:lnSpc>
                <a:spcPct val="94000"/>
              </a:lnSpc>
              <a:spcBef>
                <a:spcPts val="400"/>
              </a:spcBef>
              <a:spcAft>
                <a:spcPts val="0"/>
              </a:spcAft>
              <a:buClr>
                <a:schemeClr val="dk2"/>
              </a:buClr>
              <a:buSzPts val="1200"/>
              <a:buChar char="–"/>
              <a:defRPr sz="1200"/>
            </a:lvl6pPr>
            <a:lvl7pPr marL="3200400" lvl="6" indent="-304800" algn="l" rtl="0">
              <a:lnSpc>
                <a:spcPct val="94000"/>
              </a:lnSpc>
              <a:spcBef>
                <a:spcPts val="400"/>
              </a:spcBef>
              <a:spcAft>
                <a:spcPts val="0"/>
              </a:spcAft>
              <a:buClr>
                <a:schemeClr val="dk2"/>
              </a:buClr>
              <a:buSzPts val="1200"/>
              <a:buChar char="■"/>
              <a:defRPr sz="1200"/>
            </a:lvl7pPr>
            <a:lvl8pPr marL="3657600" lvl="7" indent="-304800" algn="l" rtl="0">
              <a:lnSpc>
                <a:spcPct val="94000"/>
              </a:lnSpc>
              <a:spcBef>
                <a:spcPts val="400"/>
              </a:spcBef>
              <a:spcAft>
                <a:spcPts val="0"/>
              </a:spcAft>
              <a:buClr>
                <a:schemeClr val="dk2"/>
              </a:buClr>
              <a:buSzPts val="1200"/>
              <a:buChar char="–"/>
              <a:defRPr sz="1200"/>
            </a:lvl8pPr>
            <a:lvl9pPr marL="4114800" lvl="8" indent="-304800" algn="l" rtl="0">
              <a:lnSpc>
                <a:spcPct val="94000"/>
              </a:lnSpc>
              <a:spcBef>
                <a:spcPts val="400"/>
              </a:spcBef>
              <a:spcAft>
                <a:spcPts val="200"/>
              </a:spcAft>
              <a:buClr>
                <a:schemeClr val="dk2"/>
              </a:buClr>
              <a:buSzPts val="1200"/>
              <a:buChar char="■"/>
              <a:defRPr sz="1200"/>
            </a:lvl9pPr>
          </a:lstStyle>
          <a:p>
            <a:endParaRPr/>
          </a:p>
        </p:txBody>
      </p:sp>
      <p:sp>
        <p:nvSpPr>
          <p:cNvPr id="109" name="Google Shape;109;p21"/>
          <p:cNvSpPr txBox="1">
            <a:spLocks noGrp="1"/>
          </p:cNvSpPr>
          <p:nvPr>
            <p:ph type="body" idx="2"/>
          </p:nvPr>
        </p:nvSpPr>
        <p:spPr>
          <a:xfrm>
            <a:off x="542925" y="2142258"/>
            <a:ext cx="2891700" cy="22584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0" name="Google Shape;110;p21"/>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1" name="Google Shape;111;p21"/>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12" name="Google Shape;112;p21"/>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13" name="Google Shape;113;p21"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4"/>
        <p:cNvGrpSpPr/>
        <p:nvPr/>
      </p:nvGrpSpPr>
      <p:grpSpPr>
        <a:xfrm>
          <a:off x="0" y="0"/>
          <a:ext cx="0" cy="0"/>
          <a:chOff x="0" y="0"/>
          <a:chExt cx="0" cy="0"/>
        </a:xfrm>
      </p:grpSpPr>
      <p:sp>
        <p:nvSpPr>
          <p:cNvPr id="115" name="Google Shape;115;p22" title="Background Shape"/>
          <p:cNvSpPr/>
          <p:nvPr/>
        </p:nvSpPr>
        <p:spPr>
          <a:xfrm>
            <a:off x="0" y="282"/>
            <a:ext cx="3977700" cy="5143200"/>
          </a:xfrm>
          <a:prstGeom prst="rect">
            <a:avLst/>
          </a:prstGeom>
          <a:solidFill>
            <a:schemeClr val="accent1"/>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16" name="Google Shape;116;p22"/>
          <p:cNvSpPr txBox="1">
            <a:spLocks noGrp="1"/>
          </p:cNvSpPr>
          <p:nvPr>
            <p:ph type="title"/>
          </p:nvPr>
        </p:nvSpPr>
        <p:spPr>
          <a:xfrm>
            <a:off x="542925" y="514350"/>
            <a:ext cx="2891700" cy="1618500"/>
          </a:xfrm>
          <a:prstGeom prst="rect">
            <a:avLst/>
          </a:prstGeom>
          <a:noFill/>
          <a:ln>
            <a:noFill/>
          </a:ln>
        </p:spPr>
        <p:txBody>
          <a:bodyPr spcFirstLastPara="1" wrap="square" lIns="68575" tIns="34275" rIns="68575" bIns="34275" anchor="t" anchorCtr="0">
            <a:normAutofit/>
          </a:bodyPr>
          <a:lstStyle>
            <a:lvl1pPr lvl="0" algn="l" rtl="0">
              <a:lnSpc>
                <a:spcPct val="84000"/>
              </a:lnSpc>
              <a:spcBef>
                <a:spcPts val="0"/>
              </a:spcBef>
              <a:spcAft>
                <a:spcPts val="0"/>
              </a:spcAft>
              <a:buClr>
                <a:schemeClr val="dk2"/>
              </a:buClr>
              <a:buSzPts val="3600"/>
              <a:buFont typeface="Libre Franklin"/>
              <a:buNone/>
              <a:defRPr sz="36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17" name="Google Shape;117;p22"/>
          <p:cNvSpPr>
            <a:spLocks noGrp="1"/>
          </p:cNvSpPr>
          <p:nvPr>
            <p:ph type="pic" idx="2"/>
          </p:nvPr>
        </p:nvSpPr>
        <p:spPr>
          <a:xfrm>
            <a:off x="4149090" y="0"/>
            <a:ext cx="4995000" cy="5143500"/>
          </a:xfrm>
          <a:prstGeom prst="rect">
            <a:avLst/>
          </a:prstGeom>
          <a:noFill/>
          <a:ln>
            <a:noFill/>
          </a:ln>
        </p:spPr>
      </p:sp>
      <p:sp>
        <p:nvSpPr>
          <p:cNvPr id="118" name="Google Shape;118;p22"/>
          <p:cNvSpPr txBox="1">
            <a:spLocks noGrp="1"/>
          </p:cNvSpPr>
          <p:nvPr>
            <p:ph type="body" idx="1"/>
          </p:nvPr>
        </p:nvSpPr>
        <p:spPr>
          <a:xfrm>
            <a:off x="542925" y="2141976"/>
            <a:ext cx="2891700" cy="22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113000"/>
              </a:lnSpc>
              <a:spcBef>
                <a:spcPts val="0"/>
              </a:spcBef>
              <a:spcAft>
                <a:spcPts val="0"/>
              </a:spcAft>
              <a:buClr>
                <a:schemeClr val="dk2"/>
              </a:buClr>
              <a:buSzPts val="1200"/>
              <a:buNone/>
              <a:defRPr sz="1200"/>
            </a:lvl1pPr>
            <a:lvl2pPr marL="914400" lvl="1" indent="-228600" algn="l" rtl="0">
              <a:lnSpc>
                <a:spcPct val="94000"/>
              </a:lnSpc>
              <a:spcBef>
                <a:spcPts val="1100"/>
              </a:spcBef>
              <a:spcAft>
                <a:spcPts val="0"/>
              </a:spcAft>
              <a:buClr>
                <a:schemeClr val="dk2"/>
              </a:buClr>
              <a:buSzPts val="1100"/>
              <a:buNone/>
              <a:defRPr sz="1100"/>
            </a:lvl2pPr>
            <a:lvl3pPr marL="1371600" lvl="2" indent="-228600" algn="l" rtl="0">
              <a:lnSpc>
                <a:spcPct val="94000"/>
              </a:lnSpc>
              <a:spcBef>
                <a:spcPts val="400"/>
              </a:spcBef>
              <a:spcAft>
                <a:spcPts val="0"/>
              </a:spcAft>
              <a:buClr>
                <a:schemeClr val="dk2"/>
              </a:buClr>
              <a:buSzPts val="900"/>
              <a:buNone/>
              <a:defRPr sz="900"/>
            </a:lvl3pPr>
            <a:lvl4pPr marL="1828800" lvl="3" indent="-228600" algn="l" rtl="0">
              <a:lnSpc>
                <a:spcPct val="94000"/>
              </a:lnSpc>
              <a:spcBef>
                <a:spcPts val="400"/>
              </a:spcBef>
              <a:spcAft>
                <a:spcPts val="0"/>
              </a:spcAft>
              <a:buClr>
                <a:schemeClr val="dk2"/>
              </a:buClr>
              <a:buSzPts val="800"/>
              <a:buNone/>
              <a:defRPr sz="800"/>
            </a:lvl4pPr>
            <a:lvl5pPr marL="2286000" lvl="4" indent="-228600" algn="l" rtl="0">
              <a:lnSpc>
                <a:spcPct val="94000"/>
              </a:lnSpc>
              <a:spcBef>
                <a:spcPts val="400"/>
              </a:spcBef>
              <a:spcAft>
                <a:spcPts val="0"/>
              </a:spcAft>
              <a:buClr>
                <a:schemeClr val="dk2"/>
              </a:buClr>
              <a:buSzPts val="800"/>
              <a:buNone/>
              <a:defRPr sz="800"/>
            </a:lvl5pPr>
            <a:lvl6pPr marL="2743200" lvl="5" indent="-228600" algn="l" rtl="0">
              <a:lnSpc>
                <a:spcPct val="94000"/>
              </a:lnSpc>
              <a:spcBef>
                <a:spcPts val="400"/>
              </a:spcBef>
              <a:spcAft>
                <a:spcPts val="0"/>
              </a:spcAft>
              <a:buClr>
                <a:schemeClr val="dk2"/>
              </a:buClr>
              <a:buSzPts val="800"/>
              <a:buNone/>
              <a:defRPr sz="800"/>
            </a:lvl6pPr>
            <a:lvl7pPr marL="3200400" lvl="6" indent="-228600" algn="l" rtl="0">
              <a:lnSpc>
                <a:spcPct val="94000"/>
              </a:lnSpc>
              <a:spcBef>
                <a:spcPts val="400"/>
              </a:spcBef>
              <a:spcAft>
                <a:spcPts val="0"/>
              </a:spcAft>
              <a:buClr>
                <a:schemeClr val="dk2"/>
              </a:buClr>
              <a:buSzPts val="800"/>
              <a:buNone/>
              <a:defRPr sz="800"/>
            </a:lvl7pPr>
            <a:lvl8pPr marL="3657600" lvl="7" indent="-228600" algn="l" rtl="0">
              <a:lnSpc>
                <a:spcPct val="94000"/>
              </a:lnSpc>
              <a:spcBef>
                <a:spcPts val="400"/>
              </a:spcBef>
              <a:spcAft>
                <a:spcPts val="0"/>
              </a:spcAft>
              <a:buClr>
                <a:schemeClr val="dk2"/>
              </a:buClr>
              <a:buSzPts val="800"/>
              <a:buNone/>
              <a:defRPr sz="800"/>
            </a:lvl8pPr>
            <a:lvl9pPr marL="4114800" lvl="8" indent="-228600" algn="l" rtl="0">
              <a:lnSpc>
                <a:spcPct val="94000"/>
              </a:lnSpc>
              <a:spcBef>
                <a:spcPts val="400"/>
              </a:spcBef>
              <a:spcAft>
                <a:spcPts val="200"/>
              </a:spcAft>
              <a:buClr>
                <a:schemeClr val="dk2"/>
              </a:buClr>
              <a:buSzPts val="800"/>
              <a:buNone/>
              <a:defRPr sz="800"/>
            </a:lvl9pPr>
          </a:lstStyle>
          <a:p>
            <a:endParaRPr/>
          </a:p>
        </p:txBody>
      </p:sp>
      <p:sp>
        <p:nvSpPr>
          <p:cNvPr id="119" name="Google Shape;119;p22"/>
          <p:cNvSpPr txBox="1">
            <a:spLocks noGrp="1"/>
          </p:cNvSpPr>
          <p:nvPr>
            <p:ph type="dt" idx="10"/>
          </p:nvPr>
        </p:nvSpPr>
        <p:spPr>
          <a:xfrm>
            <a:off x="542925"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0" name="Google Shape;120;p22"/>
          <p:cNvSpPr txBox="1">
            <a:spLocks noGrp="1"/>
          </p:cNvSpPr>
          <p:nvPr>
            <p:ph type="ftr" idx="11"/>
          </p:nvPr>
        </p:nvSpPr>
        <p:spPr>
          <a:xfrm>
            <a:off x="1654459" y="4840039"/>
            <a:ext cx="17802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solidFill>
                  <a:schemeClr val="dk2"/>
                </a:solidFill>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1" name="Google Shape;121;p22"/>
          <p:cNvSpPr txBox="1">
            <a:spLocks noGrp="1"/>
          </p:cNvSpPr>
          <p:nvPr>
            <p:ph type="sldNum" idx="12"/>
          </p:nvPr>
        </p:nvSpPr>
        <p:spPr>
          <a:xfrm>
            <a:off x="7412355"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122" name="Google Shape;122;p22" title="Divider Bar"/>
          <p:cNvSpPr/>
          <p:nvPr/>
        </p:nvSpPr>
        <p:spPr>
          <a:xfrm>
            <a:off x="3977640"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25" name="Google Shape;125;p23"/>
          <p:cNvSpPr txBox="1">
            <a:spLocks noGrp="1"/>
          </p:cNvSpPr>
          <p:nvPr>
            <p:ph type="body" idx="1"/>
          </p:nvPr>
        </p:nvSpPr>
        <p:spPr>
          <a:xfrm rot="5400000">
            <a:off x="3289650" y="-539306"/>
            <a:ext cx="2679000" cy="72009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26" name="Google Shape;126;p2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7" name="Google Shape;127;p2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28" name="Google Shape;128;p2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rot="5400000">
            <a:off x="5818446" y="1847217"/>
            <a:ext cx="3932400" cy="1174200"/>
          </a:xfrm>
          <a:prstGeom prst="rect">
            <a:avLst/>
          </a:prstGeom>
          <a:noFill/>
          <a:ln>
            <a:noFill/>
          </a:ln>
        </p:spPr>
        <p:txBody>
          <a:bodyPr spcFirstLastPara="1" wrap="square" lIns="68575" tIns="34275" rIns="68575" bIns="34275" anchor="t" anchorCtr="0">
            <a:normAutofit/>
          </a:bodyPr>
          <a:lstStyle>
            <a:lvl1pPr lvl="0" algn="l" rtl="0">
              <a:lnSpc>
                <a:spcPct val="89000"/>
              </a:lnSpc>
              <a:spcBef>
                <a:spcPts val="0"/>
              </a:spcBef>
              <a:spcAft>
                <a:spcPts val="0"/>
              </a:spcAft>
              <a:buClr>
                <a:schemeClr val="dk2"/>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rot="5400000">
            <a:off x="2129880" y="-633033"/>
            <a:ext cx="3932400" cy="6134700"/>
          </a:xfrm>
          <a:prstGeom prst="rect">
            <a:avLst/>
          </a:prstGeom>
          <a:noFill/>
          <a:ln>
            <a:noFill/>
          </a:ln>
        </p:spPr>
        <p:txBody>
          <a:bodyPr spcFirstLastPara="1" wrap="square" lIns="68575" tIns="34275" rIns="68575" bIns="34275" anchor="t" anchorCtr="0">
            <a:normAutofit/>
          </a:bodyPr>
          <a:lstStyle>
            <a:lvl1pPr marL="457200" lvl="0" indent="-317500" algn="l" rtl="0">
              <a:lnSpc>
                <a:spcPct val="94000"/>
              </a:lnSpc>
              <a:spcBef>
                <a:spcPts val="800"/>
              </a:spcBef>
              <a:spcAft>
                <a:spcPts val="0"/>
              </a:spcAft>
              <a:buClr>
                <a:schemeClr val="dk2"/>
              </a:buClr>
              <a:buSzPts val="1400"/>
              <a:buChar char="■"/>
              <a:defRPr/>
            </a:lvl1pPr>
            <a:lvl2pPr marL="914400" lvl="1" indent="-317500" algn="l" rtl="0">
              <a:lnSpc>
                <a:spcPct val="94000"/>
              </a:lnSpc>
              <a:spcBef>
                <a:spcPts val="400"/>
              </a:spcBef>
              <a:spcAft>
                <a:spcPts val="0"/>
              </a:spcAft>
              <a:buClr>
                <a:schemeClr val="dk2"/>
              </a:buClr>
              <a:buSzPts val="1400"/>
              <a:buChar char="–"/>
              <a:defRPr/>
            </a:lvl2pPr>
            <a:lvl3pPr marL="1371600" lvl="2" indent="-317500" algn="l" rtl="0">
              <a:lnSpc>
                <a:spcPct val="94000"/>
              </a:lnSpc>
              <a:spcBef>
                <a:spcPts val="400"/>
              </a:spcBef>
              <a:spcAft>
                <a:spcPts val="0"/>
              </a:spcAft>
              <a:buClr>
                <a:schemeClr val="dk2"/>
              </a:buClr>
              <a:buSzPts val="1400"/>
              <a:buChar char="■"/>
              <a:defRPr/>
            </a:lvl3pPr>
            <a:lvl4pPr marL="1828800" lvl="3" indent="-317500" algn="l" rtl="0">
              <a:lnSpc>
                <a:spcPct val="94000"/>
              </a:lnSpc>
              <a:spcBef>
                <a:spcPts val="400"/>
              </a:spcBef>
              <a:spcAft>
                <a:spcPts val="0"/>
              </a:spcAft>
              <a:buClr>
                <a:schemeClr val="dk2"/>
              </a:buClr>
              <a:buSzPts val="1400"/>
              <a:buChar char="–"/>
              <a:defRPr/>
            </a:lvl4pPr>
            <a:lvl5pPr marL="2286000" lvl="4" indent="-317500" algn="l" rtl="0">
              <a:lnSpc>
                <a:spcPct val="94000"/>
              </a:lnSpc>
              <a:spcBef>
                <a:spcPts val="400"/>
              </a:spcBef>
              <a:spcAft>
                <a:spcPts val="0"/>
              </a:spcAft>
              <a:buClr>
                <a:schemeClr val="dk2"/>
              </a:buClr>
              <a:buSzPts val="1400"/>
              <a:buChar char="■"/>
              <a:defRPr/>
            </a:lvl5pPr>
            <a:lvl6pPr marL="2743200" lvl="5" indent="-317500" algn="l" rtl="0">
              <a:lnSpc>
                <a:spcPct val="94000"/>
              </a:lnSpc>
              <a:spcBef>
                <a:spcPts val="400"/>
              </a:spcBef>
              <a:spcAft>
                <a:spcPts val="0"/>
              </a:spcAft>
              <a:buClr>
                <a:schemeClr val="dk2"/>
              </a:buClr>
              <a:buSzPts val="1400"/>
              <a:buChar char="–"/>
              <a:defRPr/>
            </a:lvl6pPr>
            <a:lvl7pPr marL="3200400" lvl="6" indent="-317500" algn="l" rtl="0">
              <a:lnSpc>
                <a:spcPct val="94000"/>
              </a:lnSpc>
              <a:spcBef>
                <a:spcPts val="400"/>
              </a:spcBef>
              <a:spcAft>
                <a:spcPts val="0"/>
              </a:spcAft>
              <a:buClr>
                <a:schemeClr val="dk2"/>
              </a:buClr>
              <a:buSzPts val="1400"/>
              <a:buChar char="■"/>
              <a:defRPr/>
            </a:lvl7pPr>
            <a:lvl8pPr marL="3657600" lvl="7" indent="-317500" algn="l" rtl="0">
              <a:lnSpc>
                <a:spcPct val="94000"/>
              </a:lnSpc>
              <a:spcBef>
                <a:spcPts val="400"/>
              </a:spcBef>
              <a:spcAft>
                <a:spcPts val="0"/>
              </a:spcAft>
              <a:buClr>
                <a:schemeClr val="dk2"/>
              </a:buClr>
              <a:buSzPts val="1400"/>
              <a:buChar char="–"/>
              <a:defRPr/>
            </a:lvl8pPr>
            <a:lvl9pPr marL="4114800" lvl="8" indent="-317500" algn="l" rtl="0">
              <a:lnSpc>
                <a:spcPct val="94000"/>
              </a:lnSpc>
              <a:spcBef>
                <a:spcPts val="400"/>
              </a:spcBef>
              <a:spcAft>
                <a:spcPts val="200"/>
              </a:spcAft>
              <a:buClr>
                <a:schemeClr val="dk2"/>
              </a:buClr>
              <a:buSzPts val="1400"/>
              <a:buChar char="■"/>
              <a:defRPr/>
            </a:lvl9pPr>
          </a:lstStyle>
          <a:p>
            <a:endParaRPr/>
          </a:p>
        </p:txBody>
      </p:sp>
      <p:sp>
        <p:nvSpPr>
          <p:cNvPr id="132" name="Google Shape;132;p24"/>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3" name="Google Shape;133;p24"/>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134" name="Google Shape;134;p24"/>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9" name="Google Shape;39;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40" name="Google Shape;40;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8" name="Google Shape;48;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2">
            <a:alphaModFix/>
          </a:blip>
          <a:stretch>
            <a:fillRect/>
          </a:stretch>
        </p:blipFill>
        <p:spPr>
          <a:xfrm>
            <a:off x="8120631" y="0"/>
            <a:ext cx="1023369" cy="3936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1"/>
        <p:cNvGrpSpPr/>
        <p:nvPr/>
      </p:nvGrpSpPr>
      <p:grpSpPr>
        <a:xfrm>
          <a:off x="0" y="0"/>
          <a:ext cx="0" cy="0"/>
          <a:chOff x="0" y="0"/>
          <a:chExt cx="0" cy="0"/>
        </a:xfrm>
      </p:grpSpPr>
      <p:sp>
        <p:nvSpPr>
          <p:cNvPr id="52" name="Google Shape;52;p13"/>
          <p:cNvSpPr txBox="1">
            <a:spLocks noGrp="1"/>
          </p:cNvSpPr>
          <p:nvPr>
            <p:ph type="title"/>
          </p:nvPr>
        </p:nvSpPr>
        <p:spPr>
          <a:xfrm>
            <a:off x="1028700" y="514350"/>
            <a:ext cx="7200900" cy="1114500"/>
          </a:xfrm>
          <a:prstGeom prst="rect">
            <a:avLst/>
          </a:prstGeom>
          <a:noFill/>
          <a:ln>
            <a:noFill/>
          </a:ln>
        </p:spPr>
        <p:txBody>
          <a:bodyPr spcFirstLastPara="1" wrap="square" lIns="68575" tIns="34275" rIns="68575" bIns="34275" anchor="t" anchorCtr="0">
            <a:normAutofit/>
          </a:bodyPr>
          <a:lstStyle>
            <a:lvl1pPr marR="0" lvl="0" algn="l" rtl="0">
              <a:lnSpc>
                <a:spcPct val="89000"/>
              </a:lnSpc>
              <a:spcBef>
                <a:spcPts val="0"/>
              </a:spcBef>
              <a:spcAft>
                <a:spcPts val="0"/>
              </a:spcAft>
              <a:buClr>
                <a:schemeClr val="dk2"/>
              </a:buClr>
              <a:buSzPts val="3300"/>
              <a:buFont typeface="Libre Franklin"/>
              <a:buNone/>
              <a:defRPr sz="3300" b="0" i="0" u="none" strike="noStrike" cap="none">
                <a:solidFill>
                  <a:schemeClr val="dk2"/>
                </a:solidFill>
                <a:latin typeface="Libre Franklin"/>
                <a:ea typeface="Libre Franklin"/>
                <a:cs typeface="Libre Franklin"/>
                <a:sym typeface="Libre Franklin"/>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53" name="Google Shape;53;p13"/>
          <p:cNvSpPr txBox="1">
            <a:spLocks noGrp="1"/>
          </p:cNvSpPr>
          <p:nvPr>
            <p:ph type="body" idx="1"/>
          </p:nvPr>
        </p:nvSpPr>
        <p:spPr>
          <a:xfrm>
            <a:off x="1028700" y="1714500"/>
            <a:ext cx="7200900" cy="2686200"/>
          </a:xfrm>
          <a:prstGeom prst="rect">
            <a:avLst/>
          </a:prstGeom>
          <a:noFill/>
          <a:ln>
            <a:noFill/>
          </a:ln>
        </p:spPr>
        <p:txBody>
          <a:bodyPr spcFirstLastPara="1" wrap="square" lIns="68575" tIns="34275" rIns="68575" bIns="34275" anchor="t" anchorCtr="0">
            <a:normAutofit/>
          </a:bodyPr>
          <a:lstStyle>
            <a:lvl1pPr marL="457200" marR="0" lvl="0" indent="-323850" algn="l" rtl="0">
              <a:lnSpc>
                <a:spcPct val="94000"/>
              </a:lnSpc>
              <a:spcBef>
                <a:spcPts val="800"/>
              </a:spcBef>
              <a:spcAft>
                <a:spcPts val="0"/>
              </a:spcAft>
              <a:buClr>
                <a:schemeClr val="dk2"/>
              </a:buClr>
              <a:buSzPts val="1500"/>
              <a:buFont typeface="Libre Franklin"/>
              <a:buChar char="■"/>
              <a:defRPr sz="1500" b="0" i="0" u="none" strike="noStrike" cap="none">
                <a:solidFill>
                  <a:schemeClr val="dk2"/>
                </a:solidFill>
                <a:latin typeface="Libre Franklin"/>
                <a:ea typeface="Libre Franklin"/>
                <a:cs typeface="Libre Franklin"/>
                <a:sym typeface="Libre Franklin"/>
              </a:defRPr>
            </a:lvl1pPr>
            <a:lvl2pPr marL="914400" marR="0" lvl="1" indent="-323850" algn="l" rtl="0">
              <a:lnSpc>
                <a:spcPct val="94000"/>
              </a:lnSpc>
              <a:spcBef>
                <a:spcPts val="400"/>
              </a:spcBef>
              <a:spcAft>
                <a:spcPts val="0"/>
              </a:spcAft>
              <a:buClr>
                <a:schemeClr val="dk2"/>
              </a:buClr>
              <a:buSzPts val="1500"/>
              <a:buFont typeface="Libre Franklin"/>
              <a:buChar char="–"/>
              <a:defRPr sz="1500" b="0" i="1" u="none" strike="noStrike" cap="none">
                <a:solidFill>
                  <a:schemeClr val="dk2"/>
                </a:solidFill>
                <a:latin typeface="Libre Franklin"/>
                <a:ea typeface="Libre Franklin"/>
                <a:cs typeface="Libre Franklin"/>
                <a:sym typeface="Libre Franklin"/>
              </a:defRPr>
            </a:lvl2pPr>
            <a:lvl3pPr marL="1371600" marR="0" lvl="2" indent="-317500" algn="l" rtl="0">
              <a:lnSpc>
                <a:spcPct val="94000"/>
              </a:lnSpc>
              <a:spcBef>
                <a:spcPts val="400"/>
              </a:spcBef>
              <a:spcAft>
                <a:spcPts val="0"/>
              </a:spcAft>
              <a:buClr>
                <a:schemeClr val="dk2"/>
              </a:buClr>
              <a:buSzPts val="1400"/>
              <a:buFont typeface="Libre Franklin"/>
              <a:buChar char="■"/>
              <a:defRPr sz="1400" b="0" i="0" u="none" strike="noStrike" cap="none">
                <a:solidFill>
                  <a:schemeClr val="dk2"/>
                </a:solidFill>
                <a:latin typeface="Libre Franklin"/>
                <a:ea typeface="Libre Franklin"/>
                <a:cs typeface="Libre Franklin"/>
                <a:sym typeface="Libre Franklin"/>
              </a:defRPr>
            </a:lvl3pPr>
            <a:lvl4pPr marL="1828800" marR="0" lvl="3" indent="-317500" algn="l" rtl="0">
              <a:lnSpc>
                <a:spcPct val="94000"/>
              </a:lnSpc>
              <a:spcBef>
                <a:spcPts val="400"/>
              </a:spcBef>
              <a:spcAft>
                <a:spcPts val="0"/>
              </a:spcAft>
              <a:buClr>
                <a:schemeClr val="dk2"/>
              </a:buClr>
              <a:buSzPts val="1400"/>
              <a:buFont typeface="Libre Franklin"/>
              <a:buChar char="–"/>
              <a:defRPr sz="1400" b="0" i="1" u="none" strike="noStrike" cap="none">
                <a:solidFill>
                  <a:schemeClr val="dk2"/>
                </a:solidFill>
                <a:latin typeface="Libre Franklin"/>
                <a:ea typeface="Libre Franklin"/>
                <a:cs typeface="Libre Franklin"/>
                <a:sym typeface="Libre Franklin"/>
              </a:defRPr>
            </a:lvl4pPr>
            <a:lvl5pPr marL="2286000" marR="0" lvl="4" indent="-304800" algn="l" rtl="0">
              <a:lnSpc>
                <a:spcPct val="94000"/>
              </a:lnSpc>
              <a:spcBef>
                <a:spcPts val="400"/>
              </a:spcBef>
              <a:spcAft>
                <a:spcPts val="0"/>
              </a:spcAft>
              <a:buClr>
                <a:schemeClr val="dk2"/>
              </a:buClr>
              <a:buSzPts val="1200"/>
              <a:buFont typeface="Libre Franklin"/>
              <a:buChar char="■"/>
              <a:defRPr sz="1200" b="0" i="0" u="none" strike="noStrike" cap="none">
                <a:solidFill>
                  <a:schemeClr val="dk2"/>
                </a:solidFill>
                <a:latin typeface="Libre Franklin"/>
                <a:ea typeface="Libre Franklin"/>
                <a:cs typeface="Libre Franklin"/>
                <a:sym typeface="Libre Franklin"/>
              </a:defRPr>
            </a:lvl5pPr>
            <a:lvl6pPr marL="2743200" marR="0" lvl="5" indent="-304800" algn="l" rtl="0">
              <a:lnSpc>
                <a:spcPct val="94000"/>
              </a:lnSpc>
              <a:spcBef>
                <a:spcPts val="400"/>
              </a:spcBef>
              <a:spcAft>
                <a:spcPts val="0"/>
              </a:spcAft>
              <a:buClr>
                <a:schemeClr val="dk2"/>
              </a:buClr>
              <a:buSzPts val="1200"/>
              <a:buFont typeface="Libre Franklin"/>
              <a:buChar char="–"/>
              <a:defRPr sz="1200" b="0" i="1" u="none" strike="noStrike" cap="none">
                <a:solidFill>
                  <a:schemeClr val="dk2"/>
                </a:solidFill>
                <a:latin typeface="Libre Franklin"/>
                <a:ea typeface="Libre Franklin"/>
                <a:cs typeface="Libre Franklin"/>
                <a:sym typeface="Libre Franklin"/>
              </a:defRPr>
            </a:lvl6pPr>
            <a:lvl7pPr marL="3200400" marR="0" lvl="6" indent="-298450" algn="l" rtl="0">
              <a:lnSpc>
                <a:spcPct val="94000"/>
              </a:lnSpc>
              <a:spcBef>
                <a:spcPts val="400"/>
              </a:spcBef>
              <a:spcAft>
                <a:spcPts val="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7pPr>
            <a:lvl8pPr marL="3657600" marR="0" lvl="7" indent="-298450" algn="l" rtl="0">
              <a:lnSpc>
                <a:spcPct val="94000"/>
              </a:lnSpc>
              <a:spcBef>
                <a:spcPts val="400"/>
              </a:spcBef>
              <a:spcAft>
                <a:spcPts val="0"/>
              </a:spcAft>
              <a:buClr>
                <a:schemeClr val="dk2"/>
              </a:buClr>
              <a:buSzPts val="1100"/>
              <a:buFont typeface="Libre Franklin"/>
              <a:buChar char="–"/>
              <a:defRPr sz="1100" b="0" i="1" u="none" strike="noStrike" cap="none">
                <a:solidFill>
                  <a:schemeClr val="dk2"/>
                </a:solidFill>
                <a:latin typeface="Libre Franklin"/>
                <a:ea typeface="Libre Franklin"/>
                <a:cs typeface="Libre Franklin"/>
                <a:sym typeface="Libre Franklin"/>
              </a:defRPr>
            </a:lvl8pPr>
            <a:lvl9pPr marL="4114800" marR="0" lvl="8" indent="-298450" algn="l" rtl="0">
              <a:lnSpc>
                <a:spcPct val="94000"/>
              </a:lnSpc>
              <a:spcBef>
                <a:spcPts val="400"/>
              </a:spcBef>
              <a:spcAft>
                <a:spcPts val="200"/>
              </a:spcAft>
              <a:buClr>
                <a:schemeClr val="dk2"/>
              </a:buClr>
              <a:buSzPts val="1100"/>
              <a:buFont typeface="Libre Franklin"/>
              <a:buChar char="■"/>
              <a:defRPr sz="1100" b="0" i="0" u="none" strike="noStrike" cap="none">
                <a:solidFill>
                  <a:schemeClr val="dk2"/>
                </a:solidFill>
                <a:latin typeface="Libre Franklin"/>
                <a:ea typeface="Libre Franklin"/>
                <a:cs typeface="Libre Franklin"/>
                <a:sym typeface="Libre Franklin"/>
              </a:defRPr>
            </a:lvl9pPr>
          </a:lstStyle>
          <a:p>
            <a:endParaRPr/>
          </a:p>
        </p:txBody>
      </p:sp>
      <p:sp>
        <p:nvSpPr>
          <p:cNvPr id="54" name="Google Shape;54;p13"/>
          <p:cNvSpPr txBox="1">
            <a:spLocks noGrp="1"/>
          </p:cNvSpPr>
          <p:nvPr>
            <p:ph type="dt" idx="10"/>
          </p:nvPr>
        </p:nvSpPr>
        <p:spPr>
          <a:xfrm>
            <a:off x="1042988" y="4840039"/>
            <a:ext cx="9033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5" name="Google Shape;55;p13"/>
          <p:cNvSpPr txBox="1">
            <a:spLocks noGrp="1"/>
          </p:cNvSpPr>
          <p:nvPr>
            <p:ph type="ftr" idx="11"/>
          </p:nvPr>
        </p:nvSpPr>
        <p:spPr>
          <a:xfrm>
            <a:off x="2170173" y="4840039"/>
            <a:ext cx="4710600" cy="3036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dk2"/>
                </a:solidFill>
                <a:latin typeface="Libre Franklin"/>
                <a:ea typeface="Libre Franklin"/>
                <a:cs typeface="Libre Franklin"/>
                <a:sym typeface="Libre Franklin"/>
              </a:defRPr>
            </a:lvl1pPr>
            <a:lvl2pPr marR="0" lvl="1"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2pPr>
            <a:lvl3pPr marR="0" lvl="2"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3pPr>
            <a:lvl4pPr marR="0" lvl="3"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4pPr>
            <a:lvl5pPr marR="0" lvl="4"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5pPr>
            <a:lvl6pPr marR="0" lvl="5"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6pPr>
            <a:lvl7pPr marR="0" lvl="6"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7pPr>
            <a:lvl8pPr marR="0" lvl="7"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8pPr>
            <a:lvl9pPr marR="0" lvl="8" algn="l" rtl="0">
              <a:spcBef>
                <a:spcPts val="0"/>
              </a:spcBef>
              <a:spcAft>
                <a:spcPts val="0"/>
              </a:spcAft>
              <a:buSzPts val="1100"/>
              <a:buNone/>
              <a:defRPr sz="1400" b="0" i="0" u="none" strike="noStrike" cap="none">
                <a:solidFill>
                  <a:schemeClr val="dk1"/>
                </a:solidFill>
                <a:latin typeface="Libre Franklin"/>
                <a:ea typeface="Libre Franklin"/>
                <a:cs typeface="Libre Franklin"/>
                <a:sym typeface="Libre Franklin"/>
              </a:defRPr>
            </a:lvl9pPr>
          </a:lstStyle>
          <a:p>
            <a:endParaRPr/>
          </a:p>
        </p:txBody>
      </p:sp>
      <p:sp>
        <p:nvSpPr>
          <p:cNvPr id="56" name="Google Shape;56;p13"/>
          <p:cNvSpPr txBox="1">
            <a:spLocks noGrp="1"/>
          </p:cNvSpPr>
          <p:nvPr>
            <p:ph type="sldNum" idx="12"/>
          </p:nvPr>
        </p:nvSpPr>
        <p:spPr>
          <a:xfrm>
            <a:off x="7104552" y="4840039"/>
            <a:ext cx="1197300" cy="3036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chemeClr val="dk2"/>
                </a:solidFill>
                <a:latin typeface="Libre Franklin"/>
                <a:ea typeface="Libre Franklin"/>
                <a:cs typeface="Libre Franklin"/>
                <a:sym typeface="Libre Franklin"/>
              </a:defRPr>
            </a:lvl1pPr>
            <a:lvl2pPr marL="0" marR="0" lvl="1" indent="0" algn="r" rtl="0">
              <a:spcBef>
                <a:spcPts val="0"/>
              </a:spcBef>
              <a:buNone/>
              <a:defRPr sz="900" b="0" i="0" u="none" strike="noStrike" cap="none">
                <a:solidFill>
                  <a:schemeClr val="dk2"/>
                </a:solidFill>
                <a:latin typeface="Libre Franklin"/>
                <a:ea typeface="Libre Franklin"/>
                <a:cs typeface="Libre Franklin"/>
                <a:sym typeface="Libre Franklin"/>
              </a:defRPr>
            </a:lvl2pPr>
            <a:lvl3pPr marL="0" marR="0" lvl="2" indent="0" algn="r" rtl="0">
              <a:spcBef>
                <a:spcPts val="0"/>
              </a:spcBef>
              <a:buNone/>
              <a:defRPr sz="900" b="0" i="0" u="none" strike="noStrike" cap="none">
                <a:solidFill>
                  <a:schemeClr val="dk2"/>
                </a:solidFill>
                <a:latin typeface="Libre Franklin"/>
                <a:ea typeface="Libre Franklin"/>
                <a:cs typeface="Libre Franklin"/>
                <a:sym typeface="Libre Franklin"/>
              </a:defRPr>
            </a:lvl3pPr>
            <a:lvl4pPr marL="0" marR="0" lvl="3" indent="0" algn="r" rtl="0">
              <a:spcBef>
                <a:spcPts val="0"/>
              </a:spcBef>
              <a:buNone/>
              <a:defRPr sz="900" b="0" i="0" u="none" strike="noStrike" cap="none">
                <a:solidFill>
                  <a:schemeClr val="dk2"/>
                </a:solidFill>
                <a:latin typeface="Libre Franklin"/>
                <a:ea typeface="Libre Franklin"/>
                <a:cs typeface="Libre Franklin"/>
                <a:sym typeface="Libre Franklin"/>
              </a:defRPr>
            </a:lvl4pPr>
            <a:lvl5pPr marL="0" marR="0" lvl="4" indent="0" algn="r" rtl="0">
              <a:spcBef>
                <a:spcPts val="0"/>
              </a:spcBef>
              <a:buNone/>
              <a:defRPr sz="900" b="0" i="0" u="none" strike="noStrike" cap="none">
                <a:solidFill>
                  <a:schemeClr val="dk2"/>
                </a:solidFill>
                <a:latin typeface="Libre Franklin"/>
                <a:ea typeface="Libre Franklin"/>
                <a:cs typeface="Libre Franklin"/>
                <a:sym typeface="Libre Franklin"/>
              </a:defRPr>
            </a:lvl5pPr>
            <a:lvl6pPr marL="0" marR="0" lvl="5" indent="0" algn="r" rtl="0">
              <a:spcBef>
                <a:spcPts val="0"/>
              </a:spcBef>
              <a:buNone/>
              <a:defRPr sz="900" b="0" i="0" u="none" strike="noStrike" cap="none">
                <a:solidFill>
                  <a:schemeClr val="dk2"/>
                </a:solidFill>
                <a:latin typeface="Libre Franklin"/>
                <a:ea typeface="Libre Franklin"/>
                <a:cs typeface="Libre Franklin"/>
                <a:sym typeface="Libre Franklin"/>
              </a:defRPr>
            </a:lvl6pPr>
            <a:lvl7pPr marL="0" marR="0" lvl="6" indent="0" algn="r" rtl="0">
              <a:spcBef>
                <a:spcPts val="0"/>
              </a:spcBef>
              <a:buNone/>
              <a:defRPr sz="900" b="0" i="0" u="none" strike="noStrike" cap="none">
                <a:solidFill>
                  <a:schemeClr val="dk2"/>
                </a:solidFill>
                <a:latin typeface="Libre Franklin"/>
                <a:ea typeface="Libre Franklin"/>
                <a:cs typeface="Libre Franklin"/>
                <a:sym typeface="Libre Franklin"/>
              </a:defRPr>
            </a:lvl7pPr>
            <a:lvl8pPr marL="0" marR="0" lvl="7" indent="0" algn="r" rtl="0">
              <a:spcBef>
                <a:spcPts val="0"/>
              </a:spcBef>
              <a:buNone/>
              <a:defRPr sz="900" b="0" i="0" u="none" strike="noStrike" cap="none">
                <a:solidFill>
                  <a:schemeClr val="dk2"/>
                </a:solidFill>
                <a:latin typeface="Libre Franklin"/>
                <a:ea typeface="Libre Franklin"/>
                <a:cs typeface="Libre Franklin"/>
                <a:sym typeface="Libre Franklin"/>
              </a:defRPr>
            </a:lvl8pPr>
            <a:lvl9pPr marL="0" marR="0" lvl="8" indent="0" algn="r" rtl="0">
              <a:spcBef>
                <a:spcPts val="0"/>
              </a:spcBef>
              <a:buNone/>
              <a:defRPr sz="900" b="0" i="0" u="none" strike="noStrike" cap="none">
                <a:solidFill>
                  <a:schemeClr val="dk2"/>
                </a:solidFill>
                <a:latin typeface="Libre Franklin"/>
                <a:ea typeface="Libre Franklin"/>
                <a:cs typeface="Libre Franklin"/>
                <a:sym typeface="Libre Franklin"/>
              </a:defRPr>
            </a:lvl9pPr>
          </a:lstStyle>
          <a:p>
            <a:pPr marL="0" lvl="0" indent="0" algn="r" rtl="0">
              <a:spcBef>
                <a:spcPts val="0"/>
              </a:spcBef>
              <a:spcAft>
                <a:spcPts val="0"/>
              </a:spcAft>
              <a:buNone/>
            </a:pPr>
            <a:fld id="{00000000-1234-1234-1234-123412341234}" type="slidenum">
              <a:rPr lang="en"/>
              <a:t>‹#›</a:t>
            </a:fld>
            <a:endParaRPr/>
          </a:p>
        </p:txBody>
      </p:sp>
      <p:sp>
        <p:nvSpPr>
          <p:cNvPr id="57" name="Google Shape;57;p13" title="Side bar"/>
          <p:cNvSpPr/>
          <p:nvPr/>
        </p:nvSpPr>
        <p:spPr>
          <a:xfrm>
            <a:off x="358571" y="282"/>
            <a:ext cx="171600" cy="5143500"/>
          </a:xfrm>
          <a:prstGeom prst="rect">
            <a:avLst/>
          </a:prstGeom>
          <a:solidFill>
            <a:schemeClr val="dk2"/>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026">
          <p15:clr>
            <a:srgbClr val="F26B43"/>
          </p15:clr>
        </p15:guide>
        <p15:guide id="2" orient="horz" pos="1080">
          <p15:clr>
            <a:srgbClr val="F26B43"/>
          </p15:clr>
        </p15:guide>
        <p15:guide id="3" orient="horz" pos="2772">
          <p15:clr>
            <a:srgbClr val="F26B43"/>
          </p15:clr>
        </p15:guide>
        <p15:guide id="4" orient="horz" pos="324">
          <p15:clr>
            <a:srgbClr val="F26B43"/>
          </p15:clr>
        </p15:guide>
        <p15:guide id="5" orient="horz" pos="1134">
          <p15:clr>
            <a:srgbClr val="F26B43"/>
          </p15:clr>
        </p15:guide>
        <p15:guide id="6" pos="5184">
          <p15:clr>
            <a:srgbClr val="F26B43"/>
          </p15:clr>
        </p15:guide>
        <p15:guide id="7" pos="702">
          <p15:clr>
            <a:srgbClr val="F26B43"/>
          </p15:clr>
        </p15:guide>
        <p15:guide id="8" pos="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learn.microsoft.com/en-us/azure/app-service/quickstart-dotnetcore?tabs=net70&amp;pivots=development-environment-vs"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learn.microsoft.com/en-us/azure/app-service/quickstart-php?tabs=cli&amp;pivots=platform-linux"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learn.microsoft.com/en-us/azure/storage/common/storage-account-create?tabs=azure-porta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learn.microsoft.com/en-us/azure/storage/blobs/storage-quickstart-blobs-portal"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learn.microsoft.com/en-us/azure/azure-sql/database/single-database-create-quickstart?view=azuresql-db&amp;tabs=azure-porta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learn.microsoft.com/en-us/azure/virtual-machines/windows/quick-create-porta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learn.microsoft.com/en-us/azure/virtual-machines/linux/quick-create-portal?tabs=ubunt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DFEFF"/>
        </a:solidFill>
        <a:effectLst/>
      </p:bgPr>
    </p:bg>
    <p:spTree>
      <p:nvGrpSpPr>
        <p:cNvPr id="1" name="Shape 138"/>
        <p:cNvGrpSpPr/>
        <p:nvPr/>
      </p:nvGrpSpPr>
      <p:grpSpPr>
        <a:xfrm>
          <a:off x="0" y="0"/>
          <a:ext cx="0" cy="0"/>
          <a:chOff x="0" y="0"/>
          <a:chExt cx="0" cy="0"/>
        </a:xfrm>
      </p:grpSpPr>
      <p:pic>
        <p:nvPicPr>
          <p:cNvPr id="139" name="Google Shape;139;p25"/>
          <p:cNvPicPr preferRelativeResize="0"/>
          <p:nvPr/>
        </p:nvPicPr>
        <p:blipFill rotWithShape="1">
          <a:blip r:embed="rId3">
            <a:alphaModFix/>
          </a:blip>
          <a:srcRect/>
          <a:stretch/>
        </p:blipFill>
        <p:spPr>
          <a:xfrm>
            <a:off x="2804234" y="1291382"/>
            <a:ext cx="3535533" cy="1471005"/>
          </a:xfrm>
          <a:prstGeom prst="rect">
            <a:avLst/>
          </a:prstGeom>
          <a:noFill/>
          <a:ln>
            <a:noFill/>
          </a:ln>
        </p:spPr>
      </p:pic>
      <p:sp>
        <p:nvSpPr>
          <p:cNvPr id="140" name="Google Shape;140;p25"/>
          <p:cNvSpPr txBox="1"/>
          <p:nvPr/>
        </p:nvSpPr>
        <p:spPr>
          <a:xfrm>
            <a:off x="1632900" y="3113280"/>
            <a:ext cx="5878200" cy="400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b="1" dirty="0">
                <a:latin typeface="Libre Franklin"/>
                <a:ea typeface="Libre Franklin"/>
                <a:cs typeface="Libre Franklin"/>
                <a:sym typeface="Libre Franklin"/>
              </a:rPr>
              <a:t>Azure Fundamentals</a:t>
            </a:r>
          </a:p>
          <a:p>
            <a:pPr marL="0" lvl="0" indent="0" algn="ctr" rtl="0">
              <a:spcBef>
                <a:spcPts val="0"/>
              </a:spcBef>
              <a:spcAft>
                <a:spcPts val="0"/>
              </a:spcAft>
              <a:buNone/>
            </a:pPr>
            <a:r>
              <a:rPr lang="en-US" sz="1800" b="1" dirty="0">
                <a:latin typeface="Libre Franklin"/>
                <a:ea typeface="Libre Franklin"/>
                <a:cs typeface="Libre Franklin"/>
                <a:sym typeface="Libre Franklin"/>
              </a:rPr>
              <a:t>UNIT- 2</a:t>
            </a:r>
          </a:p>
          <a:p>
            <a:pPr marL="0" lvl="0" indent="0" algn="ctr" rtl="0">
              <a:spcBef>
                <a:spcPts val="0"/>
              </a:spcBef>
              <a:spcAft>
                <a:spcPts val="0"/>
              </a:spcAft>
              <a:buNone/>
            </a:pPr>
            <a:r>
              <a:rPr lang="en-US" sz="1800" b="1" dirty="0">
                <a:latin typeface="Libre Franklin"/>
                <a:ea typeface="Libre Franklin"/>
                <a:cs typeface="Libre Franklin"/>
                <a:sym typeface="Libre Franklin"/>
              </a:rPr>
              <a:t>Azure Services</a:t>
            </a:r>
            <a:endParaRPr sz="1800" b="1" dirty="0">
              <a:latin typeface="Libre Franklin"/>
              <a:ea typeface="Libre Franklin"/>
              <a:cs typeface="Libre Franklin"/>
              <a:sym typeface="Libre Frankli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a:xfrm>
            <a:off x="311700" y="302316"/>
            <a:ext cx="8520600" cy="572700"/>
          </a:xfrm>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017726"/>
            <a:ext cx="8520600" cy="3998260"/>
          </a:xfrm>
        </p:spPr>
        <p:txBody>
          <a:bodyPr>
            <a:normAutofit/>
          </a:bodyPr>
          <a:lstStyle/>
          <a:p>
            <a:pPr marL="114300" indent="0">
              <a:buNone/>
            </a:pPr>
            <a:r>
              <a:rPr lang="en-US" sz="1200" b="1" i="0" dirty="0">
                <a:solidFill>
                  <a:srgbClr val="161616"/>
                </a:solidFill>
                <a:effectLst/>
                <a:latin typeface="Segoe UI" panose="020B0502040204020203" pitchFamily="34" charset="0"/>
              </a:rPr>
              <a:t>Scale VMs in Azure</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0" i="0" dirty="0">
                <a:solidFill>
                  <a:srgbClr val="161616"/>
                </a:solidFill>
                <a:effectLst/>
                <a:latin typeface="Segoe UI" panose="020B0502040204020203" pitchFamily="34" charset="0"/>
              </a:rPr>
              <a:t>You can run single VMs for testing, development, or minor tasks. Or you can group VMs together to provide high availability, scalability, and redundancy. Azure can also manage the grouping of VMs for you with features such as scale sets and availability sets.</a:t>
            </a:r>
          </a:p>
          <a:p>
            <a:pPr marL="114300" indent="0">
              <a:buNone/>
            </a:pPr>
            <a:endParaRPr lang="en-US" sz="1200" b="1" i="0" dirty="0">
              <a:solidFill>
                <a:srgbClr val="161616"/>
              </a:solidFill>
              <a:effectLst/>
              <a:latin typeface="Segoe UI" panose="020B0502040204020203" pitchFamily="34" charset="0"/>
            </a:endParaRPr>
          </a:p>
          <a:p>
            <a:pPr marL="114300" indent="0" algn="l">
              <a:buNone/>
            </a:pPr>
            <a:r>
              <a:rPr lang="en-US" sz="1200" b="1" i="0" dirty="0">
                <a:solidFill>
                  <a:srgbClr val="161616"/>
                </a:solidFill>
                <a:effectLst/>
                <a:latin typeface="Segoe UI" panose="020B0502040204020203" pitchFamily="34" charset="0"/>
              </a:rPr>
              <a:t>Virtual machine scale sets</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Virtual machine scale sets let you create and manage a group of identical, load-balanced VMs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Scale sets allow you to centrally manage, configure, and update a large number of VMs in minutes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The number of VM instances can automatically increase or decrease in response to demand, or you can set it to scale based on a defined schedule</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Virtual machine scale sets also automatically deploy a load balancer to make sure that your resources are being used efficiently. With virtual machine scale sets, you can build large-scale services for areas such as compute, big data, and container workloads.</a:t>
            </a:r>
          </a:p>
          <a:p>
            <a:pPr marL="114300" indent="0">
              <a:buNone/>
            </a:pPr>
            <a:endParaRPr lang="en-US" sz="1200" dirty="0"/>
          </a:p>
        </p:txBody>
      </p:sp>
    </p:spTree>
    <p:extLst>
      <p:ext uri="{BB962C8B-B14F-4D97-AF65-F5344CB8AC3E}">
        <p14:creationId xmlns:p14="http://schemas.microsoft.com/office/powerpoint/2010/main" val="183667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lgn="l">
              <a:buNone/>
            </a:pPr>
            <a:r>
              <a:rPr lang="en-US" sz="1200" b="1" i="0" dirty="0">
                <a:solidFill>
                  <a:srgbClr val="161616"/>
                </a:solidFill>
                <a:effectLst/>
                <a:latin typeface="Segoe UI" panose="020B0502040204020203" pitchFamily="34" charset="0"/>
              </a:rPr>
              <a:t>Virtual machine availability sets</a:t>
            </a:r>
          </a:p>
          <a:p>
            <a:pPr marL="114300" indent="0" algn="l">
              <a:buNone/>
            </a:pPr>
            <a:endParaRPr lang="en-US" sz="1200" b="1" dirty="0">
              <a:solidFill>
                <a:srgbClr val="161616"/>
              </a:solidFill>
              <a:latin typeface="Segoe UI" panose="020B0502040204020203" pitchFamily="34" charset="0"/>
            </a:endParaRPr>
          </a:p>
          <a:p>
            <a:pPr marL="114300" indent="0" algn="l">
              <a:buNone/>
            </a:pPr>
            <a:r>
              <a:rPr lang="en-US" sz="1200" b="0" i="0" dirty="0">
                <a:solidFill>
                  <a:srgbClr val="161616"/>
                </a:solidFill>
                <a:effectLst/>
                <a:latin typeface="Segoe UI" panose="020B0502040204020203" pitchFamily="34" charset="0"/>
              </a:rPr>
              <a:t>Availability sets are designed to ensure that VMs stagger updates and have varied power and network connectivity, preventing you from losing all your VMs with a single network or power failure.</a:t>
            </a:r>
          </a:p>
          <a:p>
            <a:pPr marL="114300" indent="0" algn="l">
              <a:buNone/>
            </a:pPr>
            <a:r>
              <a:rPr lang="en-US" sz="1200" b="0" i="0" dirty="0">
                <a:solidFill>
                  <a:srgbClr val="161616"/>
                </a:solidFill>
                <a:effectLst/>
                <a:latin typeface="Segoe UI" panose="020B0502040204020203" pitchFamily="34" charset="0"/>
              </a:rPr>
              <a:t>Availability sets groups VMs in two ways: update domain and fault domain.</a:t>
            </a:r>
          </a:p>
          <a:p>
            <a:pPr marL="114300" indent="0" algn="l">
              <a:buNone/>
            </a:pPr>
            <a:endParaRPr lang="en-US" sz="12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200" b="1" i="0" dirty="0">
                <a:solidFill>
                  <a:srgbClr val="161616"/>
                </a:solidFill>
                <a:effectLst/>
                <a:latin typeface="Segoe UI" panose="020B0502040204020203" pitchFamily="34" charset="0"/>
              </a:rPr>
              <a:t>Update domain</a:t>
            </a:r>
            <a:r>
              <a:rPr lang="en-US" sz="1200" b="0" i="0" dirty="0">
                <a:solidFill>
                  <a:srgbClr val="161616"/>
                </a:solidFill>
                <a:effectLst/>
                <a:latin typeface="Segoe UI" panose="020B0502040204020203" pitchFamily="34" charset="0"/>
              </a:rPr>
              <a:t>: The update domain groups VMs that can be rebooted at the same time. This allows you to apply updates while knowing that only one update domain grouping will be offline at a time. All of the machines in one update domain will be updated. </a:t>
            </a:r>
          </a:p>
          <a:p>
            <a:pPr algn="l">
              <a:buFont typeface="Arial" panose="020B0604020202020204" pitchFamily="34" charset="0"/>
              <a:buChar char="•"/>
            </a:pPr>
            <a:endParaRPr lang="en-US" sz="1200" b="0" i="0" dirty="0">
              <a:solidFill>
                <a:srgbClr val="161616"/>
              </a:solidFill>
              <a:effectLst/>
              <a:latin typeface="Segoe UI" panose="020B0502040204020203" pitchFamily="34" charset="0"/>
            </a:endParaRPr>
          </a:p>
          <a:p>
            <a:pPr algn="l">
              <a:buFont typeface="Arial" panose="020B0604020202020204" pitchFamily="34" charset="0"/>
              <a:buChar char="•"/>
            </a:pPr>
            <a:r>
              <a:rPr lang="en-US" sz="1200" b="1" i="0" dirty="0">
                <a:solidFill>
                  <a:srgbClr val="161616"/>
                </a:solidFill>
                <a:effectLst/>
                <a:latin typeface="Segoe UI" panose="020B0502040204020203" pitchFamily="34" charset="0"/>
              </a:rPr>
              <a:t>Fault domain</a:t>
            </a:r>
            <a:r>
              <a:rPr lang="en-US" sz="1200" b="0" i="0" dirty="0">
                <a:solidFill>
                  <a:srgbClr val="161616"/>
                </a:solidFill>
                <a:effectLst/>
                <a:latin typeface="Segoe UI" panose="020B0502040204020203" pitchFamily="34" charset="0"/>
              </a:rPr>
              <a:t>: The fault domain can be considered as a rack which has common power source and network switch. By default, an availability set will split your VMs across up to three fault domains. This helps protect against a physical power or networking failure by having VMs in different fault domains (thus being connected to different power and networking resources).</a:t>
            </a:r>
          </a:p>
          <a:p>
            <a:pPr marL="114300" indent="0">
              <a:buNone/>
            </a:pPr>
            <a:endParaRPr lang="en-US" sz="1200" dirty="0"/>
          </a:p>
        </p:txBody>
      </p:sp>
    </p:spTree>
    <p:extLst>
      <p:ext uri="{BB962C8B-B14F-4D97-AF65-F5344CB8AC3E}">
        <p14:creationId xmlns:p14="http://schemas.microsoft.com/office/powerpoint/2010/main" val="1837823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6231810" cy="3773657"/>
          </a:xfrm>
        </p:spPr>
        <p:txBody>
          <a:bodyPr>
            <a:normAutofit lnSpcReduction="10000"/>
          </a:bodyPr>
          <a:lstStyle/>
          <a:p>
            <a:pPr marL="114300" indent="0" algn="l">
              <a:buNone/>
            </a:pPr>
            <a:r>
              <a:rPr lang="en-US" sz="1200" b="1" i="0" dirty="0">
                <a:solidFill>
                  <a:srgbClr val="161616"/>
                </a:solidFill>
                <a:effectLst/>
                <a:latin typeface="Segoe UI" panose="020B0502040204020203" pitchFamily="34" charset="0"/>
              </a:rPr>
              <a:t>Azure Functions</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Functions is an event-driven, serverless compute option that doesn’t require maintaining virtual machines or containers.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If you build an app using VMs or containers, those resources have to be “running” in order for your app to function. With Azure Functions, an event wakes the function, alleviating the need to keep resources provisioned when there are no events.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Functions are commonly used when you need to perform work in response to an event (often via a REST request), timer, or message from another Azure service, and when that work can be completed quickly, within seconds or less.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Functions scale automatically based on demand. Azure Functions runs your code when it's triggered and automatically deallocates resources when the function is finished. In this model, you're only charged for the CPU time used while your function runs.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endParaRPr lang="en-US" sz="1200" dirty="0"/>
          </a:p>
        </p:txBody>
      </p:sp>
      <p:pic>
        <p:nvPicPr>
          <p:cNvPr id="2050" name="Picture 2" descr="How to Develop Serverless Code Using Azure Functions? -">
            <a:extLst>
              <a:ext uri="{FF2B5EF4-FFF2-40B4-BE49-F238E27FC236}">
                <a16:creationId xmlns:a16="http://schemas.microsoft.com/office/drawing/2014/main" id="{7D344DEC-5554-6434-4C7C-DE991C44E8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8079" y="1646632"/>
            <a:ext cx="2378497" cy="18502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675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5655685" cy="3916367"/>
          </a:xfrm>
        </p:spPr>
        <p:txBody>
          <a:bodyPr>
            <a:normAutofit lnSpcReduction="10000"/>
          </a:bodyPr>
          <a:lstStyle/>
          <a:p>
            <a:pPr marL="114300" indent="0">
              <a:buNone/>
            </a:pPr>
            <a:r>
              <a:rPr lang="en-US" sz="1200" b="1" i="0" dirty="0">
                <a:solidFill>
                  <a:srgbClr val="161616"/>
                </a:solidFill>
                <a:effectLst/>
                <a:latin typeface="Segoe UI" panose="020B0502040204020203" pitchFamily="34" charset="0"/>
              </a:rPr>
              <a:t>Azure Containers</a:t>
            </a:r>
          </a:p>
          <a:p>
            <a:pPr marL="114300" indent="0">
              <a:buNone/>
            </a:pPr>
            <a:endParaRPr lang="en-US" sz="1200" b="1" i="0" dirty="0">
              <a:solidFill>
                <a:srgbClr val="161616"/>
              </a:solidFill>
              <a:effectLst/>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A container is a unit of software that packages code and its dependencies, so the application runs quickly and reliably across computing environments</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Much like running multiple virtual machines on a single physical host, you can run multiple containers on a single physical or virtual host. Unlike virtual machines, you don't manage the operating system for a container</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Containers are lightweight and designed to be created, scaled out, and stopped dynamically. </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One of the most popular container engines is Docker, which is supported by Azure.</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Azure Container Instances offer the fastest and simplest way to run a container in Azure. Azure Container Instances are example of PaaS offering.</a:t>
            </a:r>
            <a:endParaRPr lang="en-US" sz="1200" dirty="0">
              <a:solidFill>
                <a:srgbClr val="161616"/>
              </a:solidFill>
              <a:latin typeface="Segoe UI" panose="020B0502040204020203" pitchFamily="34" charset="0"/>
            </a:endParaRPr>
          </a:p>
        </p:txBody>
      </p:sp>
      <p:pic>
        <p:nvPicPr>
          <p:cNvPr id="2" name="Picture 1">
            <a:extLst>
              <a:ext uri="{FF2B5EF4-FFF2-40B4-BE49-F238E27FC236}">
                <a16:creationId xmlns:a16="http://schemas.microsoft.com/office/drawing/2014/main" id="{CD64A44D-1F34-CC89-7D57-1BE467FFDBBB}"/>
              </a:ext>
            </a:extLst>
          </p:cNvPr>
          <p:cNvPicPr>
            <a:picLocks noChangeAspect="1"/>
          </p:cNvPicPr>
          <p:nvPr/>
        </p:nvPicPr>
        <p:blipFill>
          <a:blip r:embed="rId3"/>
          <a:stretch>
            <a:fillRect/>
          </a:stretch>
        </p:blipFill>
        <p:spPr>
          <a:xfrm>
            <a:off x="5829961" y="1152474"/>
            <a:ext cx="3271755" cy="3326725"/>
          </a:xfrm>
          <a:prstGeom prst="rect">
            <a:avLst/>
          </a:prstGeom>
        </p:spPr>
      </p:pic>
    </p:spTree>
    <p:extLst>
      <p:ext uri="{BB962C8B-B14F-4D97-AF65-F5344CB8AC3E}">
        <p14:creationId xmlns:p14="http://schemas.microsoft.com/office/powerpoint/2010/main" val="2712874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a:t>
            </a:r>
            <a:r>
              <a:rPr lang="en-US" sz="2000" dirty="0"/>
              <a:t>application hosting options</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5090131" cy="3874082"/>
          </a:xfrm>
        </p:spPr>
        <p:txBody>
          <a:bodyPr>
            <a:normAutofit/>
          </a:bodyPr>
          <a:lstStyle/>
          <a:p>
            <a:pPr marL="114300" indent="0">
              <a:buNone/>
            </a:pPr>
            <a:r>
              <a:rPr lang="en-US" sz="1200" b="1" i="0" dirty="0">
                <a:solidFill>
                  <a:srgbClr val="161616"/>
                </a:solidFill>
                <a:effectLst/>
                <a:latin typeface="Segoe UI" panose="020B0502040204020203" pitchFamily="34" charset="0"/>
              </a:rPr>
              <a:t>Azure App Service</a:t>
            </a:r>
          </a:p>
          <a:p>
            <a:pPr marL="114300" indent="0">
              <a:buNone/>
            </a:pPr>
            <a:endParaRPr lang="en-US" sz="1200" b="1" dirty="0">
              <a:solidFill>
                <a:srgbClr val="161616"/>
              </a:solidFill>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App Service is an HTTP-based service for hosting web applications, REST APIs, and mobile back ends. It supports multiple languages, including .NET, .NET Core, Java, Ruby, Node.js, PHP, or Python</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It offers automatic scaling and high availability. App Service supports Windows and Linux. It enables automated deployments from GitHub, Azure DevOps, or any Git repo to support a continuous deployment model.</a:t>
            </a: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The App Service is deployed on to an App Service Plan which would define the compute and Storage Capacity needed for the App Service</a:t>
            </a:r>
          </a:p>
          <a:p>
            <a:pPr algn="l">
              <a:buFont typeface="Wingdings" panose="05000000000000000000" pitchFamily="2" charset="2"/>
              <a:buChar char="Ø"/>
            </a:pPr>
            <a:endParaRPr lang="en-US" sz="1200" b="1" i="0" dirty="0">
              <a:solidFill>
                <a:srgbClr val="161616"/>
              </a:solidFill>
              <a:effectLst/>
              <a:latin typeface="Segoe UI" panose="020B0502040204020203" pitchFamily="34" charset="0"/>
            </a:endParaRPr>
          </a:p>
        </p:txBody>
      </p:sp>
      <p:pic>
        <p:nvPicPr>
          <p:cNvPr id="3074" name="Picture 2" descr="What is Azure Web App? Create an Azure Web App">
            <a:extLst>
              <a:ext uri="{FF2B5EF4-FFF2-40B4-BE49-F238E27FC236}">
                <a16:creationId xmlns:a16="http://schemas.microsoft.com/office/drawing/2014/main" id="{65BEF696-4E4A-AC96-285C-D3F419F815A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336" t="1527" r="3650" b="3238"/>
          <a:stretch/>
        </p:blipFill>
        <p:spPr bwMode="auto">
          <a:xfrm>
            <a:off x="5486400" y="1474668"/>
            <a:ext cx="3403894" cy="2685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171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a:t>
            </a:r>
            <a:r>
              <a:rPr lang="en-US" sz="2000" dirty="0"/>
              <a:t>application hosting options</a:t>
            </a:r>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buNone/>
            </a:pPr>
            <a:r>
              <a:rPr lang="en-US" sz="1200" b="1" i="0" dirty="0">
                <a:solidFill>
                  <a:srgbClr val="161616"/>
                </a:solidFill>
                <a:effectLst/>
                <a:latin typeface="Segoe UI" panose="020B0502040204020203" pitchFamily="34" charset="0"/>
              </a:rPr>
              <a:t>Demo: Create an App Service in Azure and host sample website</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Step by step instructions: </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dirty="0">
                <a:solidFill>
                  <a:srgbClr val="161616"/>
                </a:solidFill>
                <a:latin typeface="Segoe UI" panose="020B0502040204020203" pitchFamily="34" charset="0"/>
              </a:rPr>
              <a:t>Deploy</a:t>
            </a:r>
            <a:r>
              <a:rPr lang="en-US" sz="1200" b="1" i="0" dirty="0">
                <a:solidFill>
                  <a:srgbClr val="161616"/>
                </a:solidFill>
                <a:effectLst/>
                <a:latin typeface="Segoe UI" panose="020B0502040204020203" pitchFamily="34" charset="0"/>
              </a:rPr>
              <a:t> an ASP.NET web app: </a:t>
            </a:r>
            <a:r>
              <a:rPr lang="en-US" sz="1200" b="1" i="0" dirty="0">
                <a:solidFill>
                  <a:srgbClr val="161616"/>
                </a:solidFill>
                <a:effectLst/>
                <a:latin typeface="Segoe UI" panose="020B0502040204020203" pitchFamily="34" charset="0"/>
                <a:hlinkClick r:id="rId3"/>
              </a:rPr>
              <a:t>https://learn.microsoft.com/en-us/azure/app-service/quickstart-dotnetcore?tabs=net70&amp;pivots=development-environment-vs</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Deploy a PHP Web App: </a:t>
            </a:r>
            <a:r>
              <a:rPr lang="en-US" sz="1200" b="1" i="0" dirty="0">
                <a:solidFill>
                  <a:srgbClr val="161616"/>
                </a:solidFill>
                <a:effectLst/>
                <a:latin typeface="Segoe UI" panose="020B0502040204020203" pitchFamily="34" charset="0"/>
                <a:hlinkClick r:id="rId4"/>
              </a:rPr>
              <a:t>https://learn.microsoft.com/en-us/azure/app-service/quickstart-php?tabs=cli&amp;pivots=platform-linux</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dirty="0"/>
          </a:p>
        </p:txBody>
      </p:sp>
    </p:spTree>
    <p:extLst>
      <p:ext uri="{BB962C8B-B14F-4D97-AF65-F5344CB8AC3E}">
        <p14:creationId xmlns:p14="http://schemas.microsoft.com/office/powerpoint/2010/main" val="3755590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Networking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61970"/>
            <a:ext cx="8272032" cy="4181530"/>
          </a:xfrm>
        </p:spPr>
        <p:txBody>
          <a:bodyPr>
            <a:normAutofit/>
          </a:bodyPr>
          <a:lstStyle/>
          <a:p>
            <a:pPr marL="114300" indent="0">
              <a:buNone/>
            </a:pPr>
            <a:r>
              <a:rPr lang="en-US" sz="1200" b="1" i="0" dirty="0">
                <a:solidFill>
                  <a:srgbClr val="161616"/>
                </a:solidFill>
                <a:effectLst/>
                <a:latin typeface="Segoe UI" panose="020B0502040204020203" pitchFamily="34" charset="0"/>
              </a:rPr>
              <a:t>Azure Virtual Networking(VNET)</a:t>
            </a:r>
          </a:p>
          <a:p>
            <a:pPr marL="114300" indent="0">
              <a:buNone/>
            </a:pPr>
            <a:endParaRPr lang="en-US" sz="1200" b="1" i="0" dirty="0">
              <a:solidFill>
                <a:srgbClr val="161616"/>
              </a:solidFill>
              <a:effectLst/>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Azure Virtual Network is the fundamental building block for your private network in Azure. A virtual network enables many types of Azure resources, such as Azure Virtual Machines (VM), to securely communicate with each other, the internet, and on-premises networks</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When you set up a virtual network, you define a private IP address space by using either public or private IP address ranges. The IP range only exists within the virtual network and isn't internet routable. You can divide that IP address space into subnets and allocate part of the defined address space to each named subnet</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You can inter-connect multiple VNETs by using VNET peering or VNET to VNET connection using virtual network gateway device</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You can connect to your on-premises networks privately using VPN Tunnels(site to site or point to site) or ExpressRoute</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To control traffic flow, you may deploy Firewalls or use Network Security Groups</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endParaRPr lang="en-US" sz="1200" dirty="0">
              <a:solidFill>
                <a:srgbClr val="161616"/>
              </a:solidFill>
              <a:latin typeface="Segoe UI" panose="020B0502040204020203" pitchFamily="34" charset="0"/>
            </a:endParaRPr>
          </a:p>
        </p:txBody>
      </p:sp>
    </p:spTree>
    <p:extLst>
      <p:ext uri="{BB962C8B-B14F-4D97-AF65-F5344CB8AC3E}">
        <p14:creationId xmlns:p14="http://schemas.microsoft.com/office/powerpoint/2010/main" val="19015840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Networking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buNone/>
            </a:pPr>
            <a:r>
              <a:rPr lang="en-US" sz="1200" b="1" dirty="0">
                <a:gradFill>
                  <a:gsLst>
                    <a:gs pos="2917">
                      <a:schemeClr val="tx1"/>
                    </a:gs>
                    <a:gs pos="30000">
                      <a:schemeClr val="tx1"/>
                    </a:gs>
                  </a:gsLst>
                  <a:lin ang="5400000" scaled="0"/>
                </a:gradFill>
              </a:rPr>
              <a:t>Azure Express Route</a:t>
            </a:r>
            <a:r>
              <a:rPr lang="en-US" sz="1200" dirty="0">
                <a:gradFill>
                  <a:gsLst>
                    <a:gs pos="2917">
                      <a:schemeClr val="tx1"/>
                    </a:gs>
                    <a:gs pos="30000">
                      <a:schemeClr val="tx1"/>
                    </a:gs>
                  </a:gsLst>
                  <a:lin ang="5400000" scaled="0"/>
                </a:gradFill>
              </a:rPr>
              <a:t> </a:t>
            </a:r>
          </a:p>
          <a:p>
            <a:pPr marL="114300" indent="0">
              <a:buNone/>
            </a:pPr>
            <a:endParaRPr lang="en-US" sz="1200" dirty="0">
              <a:gradFill>
                <a:gsLst>
                  <a:gs pos="2917">
                    <a:schemeClr val="tx1"/>
                  </a:gs>
                  <a:gs pos="30000">
                    <a:schemeClr val="tx1"/>
                  </a:gs>
                </a:gsLst>
                <a:lin ang="5400000" scaled="0"/>
              </a:gradFill>
            </a:endParaRPr>
          </a:p>
          <a:p>
            <a:pPr marL="114300" indent="0">
              <a:buNone/>
            </a:pPr>
            <a:r>
              <a:rPr lang="en-US" sz="1200" dirty="0">
                <a:gradFill>
                  <a:gsLst>
                    <a:gs pos="2917">
                      <a:schemeClr val="tx1"/>
                    </a:gs>
                    <a:gs pos="30000">
                      <a:schemeClr val="tx1"/>
                    </a:gs>
                  </a:gsLst>
                  <a:lin ang="5400000" scaled="0"/>
                </a:gradFill>
              </a:rPr>
              <a:t>extends on-premises networks into Azure over a private connection that is facilitated by a connectivity provider. </a:t>
            </a:r>
            <a:endParaRPr lang="en-US" sz="1200" b="1" dirty="0">
              <a:gradFill>
                <a:gsLst>
                  <a:gs pos="2917">
                    <a:schemeClr val="tx1"/>
                  </a:gs>
                  <a:gs pos="30000">
                    <a:schemeClr val="tx1"/>
                  </a:gs>
                </a:gsLst>
                <a:lin ang="5400000" scaled="0"/>
              </a:gradFill>
            </a:endParaRPr>
          </a:p>
          <a:p>
            <a:pPr marL="114300" indent="0">
              <a:buNone/>
            </a:pPr>
            <a:endParaRPr lang="en-US" sz="1200" dirty="0"/>
          </a:p>
        </p:txBody>
      </p:sp>
      <p:pic>
        <p:nvPicPr>
          <p:cNvPr id="2" name="Picture 1">
            <a:extLst>
              <a:ext uri="{FF2B5EF4-FFF2-40B4-BE49-F238E27FC236}">
                <a16:creationId xmlns:a16="http://schemas.microsoft.com/office/drawing/2014/main" id="{64DEEF77-E2F7-DCB9-6160-CCB16B0F2DAB}"/>
              </a:ext>
            </a:extLst>
          </p:cNvPr>
          <p:cNvPicPr>
            <a:picLocks noChangeAspect="1"/>
          </p:cNvPicPr>
          <p:nvPr/>
        </p:nvPicPr>
        <p:blipFill>
          <a:blip r:embed="rId3"/>
          <a:stretch>
            <a:fillRect/>
          </a:stretch>
        </p:blipFill>
        <p:spPr>
          <a:xfrm>
            <a:off x="1257961" y="1969302"/>
            <a:ext cx="5934905" cy="2729173"/>
          </a:xfrm>
          <a:prstGeom prst="rect">
            <a:avLst/>
          </a:prstGeom>
        </p:spPr>
      </p:pic>
    </p:spTree>
    <p:extLst>
      <p:ext uri="{BB962C8B-B14F-4D97-AF65-F5344CB8AC3E}">
        <p14:creationId xmlns:p14="http://schemas.microsoft.com/office/powerpoint/2010/main" val="149009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Networking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6110242" cy="3416400"/>
          </a:xfrm>
        </p:spPr>
        <p:txBody>
          <a:bodyPr>
            <a:normAutofit/>
          </a:bodyPr>
          <a:lstStyle/>
          <a:p>
            <a:pPr marL="114300" indent="0" algn="l">
              <a:buNone/>
            </a:pPr>
            <a:r>
              <a:rPr lang="en-US" sz="1200" b="1" i="0" dirty="0">
                <a:solidFill>
                  <a:srgbClr val="161616"/>
                </a:solidFill>
                <a:effectLst/>
                <a:latin typeface="Segoe UI" panose="020B0502040204020203" pitchFamily="34" charset="0"/>
              </a:rPr>
              <a:t>Azure DNS</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DNS is a hosting service for DNS domains that provides name resolution by using Microsoft Azure infrastructure.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By hosting your domains in Azure, you can manage your DNS records using the same credentials, APIs, tools, and billing as your other Azure services.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DNS also supports private DNS domains. This feature allows you to use your own custom domain names in your private virtual networks, rather than being stuck with the Azure-provided names.</a:t>
            </a:r>
          </a:p>
          <a:p>
            <a:pPr marL="114300" indent="0">
              <a:buNone/>
            </a:pPr>
            <a:endParaRPr lang="en-US" sz="1200" dirty="0"/>
          </a:p>
        </p:txBody>
      </p:sp>
      <p:pic>
        <p:nvPicPr>
          <p:cNvPr id="4098" name="Picture 2" descr="Pricing - DNS | Microsoft Azure">
            <a:extLst>
              <a:ext uri="{FF2B5EF4-FFF2-40B4-BE49-F238E27FC236}">
                <a16:creationId xmlns:a16="http://schemas.microsoft.com/office/drawing/2014/main" id="{7728876F-7B84-8533-57A2-0304F68C8A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9389" y="1535080"/>
            <a:ext cx="3578318" cy="20733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109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Storage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1017725"/>
            <a:ext cx="4846997" cy="4029974"/>
          </a:xfrm>
        </p:spPr>
        <p:txBody>
          <a:bodyPr>
            <a:normAutofit/>
          </a:bodyPr>
          <a:lstStyle/>
          <a:p>
            <a:pPr marL="114300" indent="0">
              <a:buNone/>
            </a:pPr>
            <a:r>
              <a:rPr lang="en-US" sz="1200" b="1" i="0" dirty="0">
                <a:solidFill>
                  <a:srgbClr val="161616"/>
                </a:solidFill>
                <a:effectLst/>
                <a:latin typeface="Segoe UI" panose="020B0502040204020203" pitchFamily="34" charset="0"/>
              </a:rPr>
              <a:t>Azure storage account</a:t>
            </a:r>
          </a:p>
          <a:p>
            <a:pPr marL="114300" indent="0">
              <a:buNone/>
            </a:pPr>
            <a:endParaRPr lang="en-US" sz="1200" b="1"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Azure Storage Account is a cloud based, web-based storage service which is secure, highly available, durable, and massively scalable and accessible over HTTP or HTTPS. </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Storage Account must have a globally unique name</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Azure Storage Account support four Azure data storage objects Blob, File, Table and Queue</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dirty="0">
                <a:solidFill>
                  <a:srgbClr val="161616"/>
                </a:solidFill>
                <a:latin typeface="Segoe UI" panose="020B0502040204020203" pitchFamily="34" charset="0"/>
              </a:rPr>
              <a:t>Azure Storage Account supports six replication options, Namely, </a:t>
            </a:r>
            <a:r>
              <a:rPr lang="en-US" sz="1200" b="0" i="0" dirty="0">
                <a:solidFill>
                  <a:srgbClr val="161616"/>
                </a:solidFill>
                <a:effectLst/>
                <a:latin typeface="Segoe UI" panose="020B0502040204020203" pitchFamily="34" charset="0"/>
              </a:rPr>
              <a:t>Locally redundant storage (LRS), Geo-redundant storage (GRS), Read-access geo-redundant storage (RA-GRS), Zone-redundant storage (ZRS), Geo-zone-redundant storage (GZRS), Read-access geo-zone-redundant storage (RA-GZRS)</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endParaRPr lang="en-US" sz="1200" dirty="0">
              <a:solidFill>
                <a:srgbClr val="161616"/>
              </a:solidFill>
              <a:latin typeface="Segoe UI" panose="020B0502040204020203" pitchFamily="34" charset="0"/>
            </a:endParaRPr>
          </a:p>
          <a:p>
            <a:pPr marL="114300" indent="0">
              <a:buNone/>
            </a:pPr>
            <a:endParaRPr lang="en-US" sz="1200" dirty="0"/>
          </a:p>
        </p:txBody>
      </p:sp>
      <p:pic>
        <p:nvPicPr>
          <p:cNvPr id="6146" name="Picture 2" descr="Microsoft Azure: Storage Types Overview">
            <a:extLst>
              <a:ext uri="{FF2B5EF4-FFF2-40B4-BE49-F238E27FC236}">
                <a16:creationId xmlns:a16="http://schemas.microsoft.com/office/drawing/2014/main" id="{E635B1C4-CE96-535D-8507-26DF3C0B9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44396" y="1179902"/>
            <a:ext cx="3902204" cy="3092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257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Architectural Components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943727"/>
            <a:ext cx="7109064" cy="2689707"/>
          </a:xfrm>
        </p:spPr>
        <p:txBody>
          <a:bodyPr>
            <a:normAutofit/>
          </a:bodyPr>
          <a:lstStyle/>
          <a:p>
            <a:pPr marL="114300" indent="0" algn="l">
              <a:buNone/>
            </a:pPr>
            <a:r>
              <a:rPr lang="en-IN" sz="1200" b="1" dirty="0">
                <a:solidFill>
                  <a:srgbClr val="161616"/>
                </a:solidFill>
                <a:latin typeface="Segoe UI" panose="020B0502040204020203" pitchFamily="34" charset="0"/>
              </a:rPr>
              <a:t>Regions</a:t>
            </a:r>
          </a:p>
          <a:p>
            <a:pPr marL="114300" indent="0" algn="l">
              <a:buNone/>
            </a:pPr>
            <a:endParaRPr lang="en-IN" sz="1200" b="1" dirty="0">
              <a:solidFill>
                <a:srgbClr val="161616"/>
              </a:solidFill>
              <a:latin typeface="Segoe UI" panose="020B0502040204020203" pitchFamily="34" charset="0"/>
            </a:endParaRPr>
          </a:p>
          <a:p>
            <a:pPr marL="114300" indent="0" algn="l">
              <a:buNone/>
            </a:pPr>
            <a:r>
              <a:rPr lang="en-US" sz="1200" b="0" i="0" dirty="0">
                <a:solidFill>
                  <a:srgbClr val="161616"/>
                </a:solidFill>
                <a:effectLst/>
                <a:latin typeface="Segoe UI" panose="020B0502040204020203" pitchFamily="34" charset="0"/>
              </a:rPr>
              <a:t>A region is a geographical area on the planet that contains one, or multiple datacenters that are nearby and connected with a low-latency network. When you deploy a resource in Azure, you'll need to choose the region where you want your resource deployed.</a:t>
            </a:r>
          </a:p>
          <a:p>
            <a:endParaRPr lang="en-US" sz="1200" dirty="0"/>
          </a:p>
        </p:txBody>
      </p:sp>
      <p:pic>
        <p:nvPicPr>
          <p:cNvPr id="2050" name="Picture 2" descr="Understanding Azure: Regions, Availability Zones, and Paired Regions">
            <a:extLst>
              <a:ext uri="{FF2B5EF4-FFF2-40B4-BE49-F238E27FC236}">
                <a16:creationId xmlns:a16="http://schemas.microsoft.com/office/drawing/2014/main" id="{B4CFF09E-FD5C-3250-8258-D44EB779D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468" y="2149681"/>
            <a:ext cx="7109064" cy="2967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2223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Storage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1017725"/>
            <a:ext cx="8298461" cy="4029974"/>
          </a:xfrm>
        </p:spPr>
        <p:txBody>
          <a:bodyPr>
            <a:normAutofit/>
          </a:bodyPr>
          <a:lstStyle/>
          <a:p>
            <a:pPr marL="114300" indent="0">
              <a:buNone/>
            </a:pPr>
            <a:r>
              <a:rPr lang="en-US" sz="1200" b="1" i="0" dirty="0">
                <a:solidFill>
                  <a:srgbClr val="161616"/>
                </a:solidFill>
                <a:effectLst/>
                <a:latin typeface="Segoe UI" panose="020B0502040204020203" pitchFamily="34" charset="0"/>
              </a:rPr>
              <a:t>Demo: Create an Azure storage account and upload a BLOB, access the BLOB usin</a:t>
            </a:r>
            <a:r>
              <a:rPr lang="en-US" sz="1200" b="1" dirty="0">
                <a:solidFill>
                  <a:srgbClr val="161616"/>
                </a:solidFill>
                <a:latin typeface="Segoe UI" panose="020B0502040204020203" pitchFamily="34" charset="0"/>
              </a:rPr>
              <a:t>g endpoint</a:t>
            </a:r>
          </a:p>
          <a:p>
            <a:pPr marL="114300" indent="0">
              <a:buNone/>
            </a:pPr>
            <a:endParaRPr lang="en-US" sz="1200" b="1" i="0" dirty="0">
              <a:solidFill>
                <a:srgbClr val="161616"/>
              </a:solidFill>
              <a:effectLst/>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Step by step instructions: </a:t>
            </a:r>
          </a:p>
          <a:p>
            <a:pPr marL="114300" indent="0">
              <a:buNone/>
            </a:pPr>
            <a:endParaRPr lang="en-US" sz="1200" b="1" i="0" dirty="0">
              <a:solidFill>
                <a:srgbClr val="161616"/>
              </a:solidFill>
              <a:effectLst/>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Create a Storage Account: </a:t>
            </a:r>
            <a:r>
              <a:rPr lang="en-US" sz="1200" b="1" i="0" dirty="0">
                <a:solidFill>
                  <a:srgbClr val="161616"/>
                </a:solidFill>
                <a:effectLst/>
                <a:latin typeface="Segoe UI" panose="020B0502040204020203" pitchFamily="34" charset="0"/>
                <a:hlinkClick r:id="rId3"/>
              </a:rPr>
              <a:t>https://learn.microsoft.com/en-us/azure/storage/common/storage-account-create?tabs=azure-portal</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Upload, download, and list blobs with the Azure portal: </a:t>
            </a:r>
            <a:r>
              <a:rPr lang="en-US" sz="1200" b="1" i="0" dirty="0">
                <a:solidFill>
                  <a:srgbClr val="161616"/>
                </a:solidFill>
                <a:effectLst/>
                <a:latin typeface="Segoe UI" panose="020B0502040204020203" pitchFamily="34" charset="0"/>
                <a:hlinkClick r:id="rId4"/>
              </a:rPr>
              <a:t>https://learn.microsoft.com/en-us/azure/storage/blobs/storage-quickstart-blobs-portal</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b="0" i="0" dirty="0">
              <a:solidFill>
                <a:srgbClr val="161616"/>
              </a:solidFill>
              <a:effectLst/>
              <a:latin typeface="Segoe UI" panose="020B0502040204020203" pitchFamily="34" charset="0"/>
            </a:endParaRPr>
          </a:p>
          <a:p>
            <a:pPr marL="114300" indent="0">
              <a:buNone/>
            </a:pPr>
            <a:endParaRPr lang="en-US" sz="1200" dirty="0">
              <a:solidFill>
                <a:srgbClr val="161616"/>
              </a:solidFill>
              <a:latin typeface="Segoe UI" panose="020B0502040204020203" pitchFamily="34" charset="0"/>
            </a:endParaRPr>
          </a:p>
          <a:p>
            <a:pPr marL="114300" indent="0">
              <a:buNone/>
            </a:pPr>
            <a:endParaRPr lang="en-US" sz="1200" dirty="0"/>
          </a:p>
        </p:txBody>
      </p:sp>
    </p:spTree>
    <p:extLst>
      <p:ext uri="{BB962C8B-B14F-4D97-AF65-F5344CB8AC3E}">
        <p14:creationId xmlns:p14="http://schemas.microsoft.com/office/powerpoint/2010/main" val="39047654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Storage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buNone/>
            </a:pPr>
            <a:r>
              <a:rPr lang="en-US" sz="1200" b="1" i="0" dirty="0">
                <a:solidFill>
                  <a:srgbClr val="161616"/>
                </a:solidFill>
                <a:effectLst/>
                <a:latin typeface="Segoe UI" panose="020B0502040204020203" pitchFamily="34" charset="0"/>
              </a:rPr>
              <a:t>Azure Data Migration Options</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0" i="0" dirty="0">
                <a:solidFill>
                  <a:srgbClr val="161616"/>
                </a:solidFill>
                <a:effectLst/>
                <a:latin typeface="Segoe UI" panose="020B0502040204020203" pitchFamily="34" charset="0"/>
              </a:rPr>
              <a:t>Azure supports both real-time migration of infrastructure, applications, and data using Azure Migrate as well as asynchronous migration of data using Azure Data Box</a:t>
            </a:r>
          </a:p>
          <a:p>
            <a:pPr marL="114300" indent="0">
              <a:buNone/>
            </a:pPr>
            <a:endParaRPr lang="en-US" sz="1200" b="0" i="0" dirty="0">
              <a:solidFill>
                <a:srgbClr val="161616"/>
              </a:solidFill>
              <a:effectLst/>
              <a:latin typeface="Segoe UI" panose="020B0502040204020203" pitchFamily="34" charset="0"/>
            </a:endParaRPr>
          </a:p>
          <a:p>
            <a:pPr marL="114300" indent="0" algn="l">
              <a:buNone/>
            </a:pPr>
            <a:r>
              <a:rPr lang="en-US" sz="1200" b="1" i="0" dirty="0">
                <a:solidFill>
                  <a:srgbClr val="161616"/>
                </a:solidFill>
                <a:effectLst/>
                <a:latin typeface="Segoe UI" panose="020B0502040204020203" pitchFamily="34" charset="0"/>
              </a:rPr>
              <a:t>Azure Data Box</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Data Box is a physical migration service that helps transfer large amounts of data in a quick, inexpensive, and reliable way.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The secure data transfer is accelerated by shipping you a proprietary Data Box storage device that has a maximum usable storage capacity of 80 terabytes.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The Data Box is transported to and from your datacenter via a regional carrier. A rugged case protects and secures the Data Box from damage during transit.</a:t>
            </a:r>
          </a:p>
          <a:p>
            <a:pPr marL="114300" indent="0">
              <a:buNone/>
            </a:pPr>
            <a:endParaRPr lang="en-US" sz="1200" b="1" dirty="0">
              <a:solidFill>
                <a:srgbClr val="161616"/>
              </a:solidFill>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dirty="0"/>
          </a:p>
        </p:txBody>
      </p:sp>
    </p:spTree>
    <p:extLst>
      <p:ext uri="{BB962C8B-B14F-4D97-AF65-F5344CB8AC3E}">
        <p14:creationId xmlns:p14="http://schemas.microsoft.com/office/powerpoint/2010/main" val="24552020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a:xfrm>
            <a:off x="248273" y="328743"/>
            <a:ext cx="8520600" cy="572700"/>
          </a:xfrm>
        </p:spPr>
        <p:txBody>
          <a:bodyPr>
            <a:normAutofit/>
          </a:bodyPr>
          <a:lstStyle/>
          <a:p>
            <a:r>
              <a:rPr lang="en-IN" sz="2000" dirty="0"/>
              <a:t>Azure Storage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248273" y="866677"/>
            <a:ext cx="5919963" cy="4186308"/>
          </a:xfrm>
        </p:spPr>
        <p:txBody>
          <a:bodyPr>
            <a:normAutofit fontScale="92500" lnSpcReduction="10000"/>
          </a:bodyPr>
          <a:lstStyle/>
          <a:p>
            <a:pPr marL="114300" indent="0">
              <a:buNone/>
            </a:pPr>
            <a:r>
              <a:rPr lang="en-US" sz="1200" b="1" i="0" dirty="0">
                <a:solidFill>
                  <a:srgbClr val="161616"/>
                </a:solidFill>
                <a:effectLst/>
                <a:latin typeface="Segoe UI" panose="020B0502040204020203" pitchFamily="34" charset="0"/>
              </a:rPr>
              <a:t>Azure file movement options</a:t>
            </a:r>
          </a:p>
          <a:p>
            <a:pPr marL="114300" indent="0" algn="l">
              <a:buNone/>
            </a:pPr>
            <a:endParaRPr lang="en-US" sz="1200" dirty="0"/>
          </a:p>
          <a:p>
            <a:pPr marL="114300" indent="0" algn="l">
              <a:buNone/>
            </a:pPr>
            <a:r>
              <a:rPr lang="en-US" sz="1200" b="1" i="0" dirty="0" err="1">
                <a:solidFill>
                  <a:srgbClr val="161616"/>
                </a:solidFill>
                <a:effectLst/>
                <a:latin typeface="Segoe UI" panose="020B0502040204020203" pitchFamily="34" charset="0"/>
              </a:rPr>
              <a:t>AzCopy</a:t>
            </a:r>
            <a:endParaRPr lang="en-US" sz="1200" b="1" i="0" dirty="0">
              <a:solidFill>
                <a:srgbClr val="161616"/>
              </a:solidFill>
              <a:effectLst/>
              <a:latin typeface="Segoe UI" panose="020B0502040204020203" pitchFamily="34" charset="0"/>
            </a:endParaRPr>
          </a:p>
          <a:p>
            <a:pPr marL="114300" indent="0" algn="l">
              <a:buNone/>
            </a:pPr>
            <a:endParaRPr lang="en-US" sz="1200" b="1" i="0" dirty="0">
              <a:solidFill>
                <a:srgbClr val="161616"/>
              </a:solidFill>
              <a:effectLst/>
              <a:latin typeface="Segoe UI" panose="020B0502040204020203" pitchFamily="34" charset="0"/>
            </a:endParaRPr>
          </a:p>
          <a:p>
            <a:pPr marL="114300" indent="0" algn="l">
              <a:buNone/>
            </a:pPr>
            <a:r>
              <a:rPr lang="en-US" sz="1200" b="0" i="0" dirty="0" err="1">
                <a:solidFill>
                  <a:srgbClr val="161616"/>
                </a:solidFill>
                <a:effectLst/>
                <a:latin typeface="Segoe UI" panose="020B0502040204020203" pitchFamily="34" charset="0"/>
              </a:rPr>
              <a:t>AzCopy</a:t>
            </a:r>
            <a:r>
              <a:rPr lang="en-US" sz="1200" b="0" i="0" dirty="0">
                <a:solidFill>
                  <a:srgbClr val="161616"/>
                </a:solidFill>
                <a:effectLst/>
                <a:latin typeface="Segoe UI" panose="020B0502040204020203" pitchFamily="34" charset="0"/>
              </a:rPr>
              <a:t> is a command-line utility that you can use to copy blobs or files to or from your storage account. With </a:t>
            </a:r>
            <a:r>
              <a:rPr lang="en-US" sz="1200" b="0" i="0" dirty="0" err="1">
                <a:solidFill>
                  <a:srgbClr val="161616"/>
                </a:solidFill>
                <a:effectLst/>
                <a:latin typeface="Segoe UI" panose="020B0502040204020203" pitchFamily="34" charset="0"/>
              </a:rPr>
              <a:t>AzCopy</a:t>
            </a:r>
            <a:r>
              <a:rPr lang="en-US" sz="1200" b="0" i="0" dirty="0">
                <a:solidFill>
                  <a:srgbClr val="161616"/>
                </a:solidFill>
                <a:effectLst/>
                <a:latin typeface="Segoe UI" panose="020B0502040204020203" pitchFamily="34" charset="0"/>
              </a:rPr>
              <a:t>, you can upload files, download files, copy files between storage accounts</a:t>
            </a:r>
          </a:p>
          <a:p>
            <a:pPr marL="114300" indent="0" algn="l">
              <a:buNone/>
            </a:pPr>
            <a:endParaRPr lang="en-US" sz="1200" b="0" i="0" dirty="0">
              <a:solidFill>
                <a:srgbClr val="161616"/>
              </a:solidFill>
              <a:effectLst/>
              <a:latin typeface="Segoe UI" panose="020B0502040204020203" pitchFamily="34" charset="0"/>
            </a:endParaRPr>
          </a:p>
          <a:p>
            <a:pPr marL="114300" indent="0" algn="l">
              <a:buNone/>
            </a:pPr>
            <a:r>
              <a:rPr lang="en-US" sz="1200" b="1" i="0" dirty="0">
                <a:solidFill>
                  <a:srgbClr val="161616"/>
                </a:solidFill>
                <a:effectLst/>
                <a:latin typeface="Segoe UI" panose="020B0502040204020203" pitchFamily="34" charset="0"/>
              </a:rPr>
              <a:t>Azure Storage Explorer</a:t>
            </a:r>
          </a:p>
          <a:p>
            <a:pPr marL="114300" indent="0" algn="l">
              <a:buNone/>
            </a:pPr>
            <a:endParaRPr lang="en-US" sz="1200" b="1" i="0" dirty="0">
              <a:solidFill>
                <a:srgbClr val="161616"/>
              </a:solidFill>
              <a:effectLst/>
              <a:latin typeface="Segoe UI" panose="020B0502040204020203" pitchFamily="34" charset="0"/>
            </a:endParaRPr>
          </a:p>
          <a:p>
            <a:pPr marL="114300" indent="0" algn="l">
              <a:buNone/>
            </a:pPr>
            <a:r>
              <a:rPr lang="en-US" sz="1200" b="0" i="0" dirty="0">
                <a:solidFill>
                  <a:srgbClr val="161616"/>
                </a:solidFill>
                <a:effectLst/>
                <a:latin typeface="Segoe UI" panose="020B0502040204020203" pitchFamily="34" charset="0"/>
              </a:rPr>
              <a:t>Azure Storage Explorer is a standalone app that provides a graphical interface to manage files and blobs in your Azure Storage Account. It works on Windows, macOS, and Linux operating systems. With Storage Explorer, you can upload to Azure, download from Azure, or move between storage accounts.</a:t>
            </a:r>
          </a:p>
          <a:p>
            <a:pPr marL="114300" indent="0" algn="l">
              <a:buNone/>
            </a:pPr>
            <a:endParaRPr lang="en-US" sz="1200" b="0" i="0" dirty="0">
              <a:solidFill>
                <a:srgbClr val="161616"/>
              </a:solidFill>
              <a:effectLst/>
              <a:latin typeface="Segoe UI" panose="020B0502040204020203" pitchFamily="34" charset="0"/>
            </a:endParaRPr>
          </a:p>
          <a:p>
            <a:pPr marL="114300" indent="0" algn="l">
              <a:buNone/>
            </a:pPr>
            <a:r>
              <a:rPr lang="en-US" sz="1200" b="1" i="0" dirty="0">
                <a:solidFill>
                  <a:srgbClr val="161616"/>
                </a:solidFill>
                <a:effectLst/>
                <a:latin typeface="Segoe UI" panose="020B0502040204020203" pitchFamily="34" charset="0"/>
              </a:rPr>
              <a:t>Azure File Sync</a:t>
            </a:r>
          </a:p>
          <a:p>
            <a:pPr marL="114300" indent="0" algn="l">
              <a:buNone/>
            </a:pPr>
            <a:endParaRPr lang="en-US" sz="1200" b="1" i="0" dirty="0">
              <a:solidFill>
                <a:srgbClr val="161616"/>
              </a:solidFill>
              <a:effectLst/>
              <a:latin typeface="Segoe UI" panose="020B0502040204020203" pitchFamily="34" charset="0"/>
            </a:endParaRPr>
          </a:p>
          <a:p>
            <a:pPr marL="114300" indent="0" algn="l">
              <a:buNone/>
            </a:pPr>
            <a:r>
              <a:rPr lang="en-US" sz="1200" b="0" i="0" dirty="0">
                <a:solidFill>
                  <a:srgbClr val="161616"/>
                </a:solidFill>
                <a:effectLst/>
                <a:latin typeface="Segoe UI" panose="020B0502040204020203" pitchFamily="34" charset="0"/>
              </a:rPr>
              <a:t>Azure File Sync is a tool that lets you centralize your file shares in Azure Files and keep the flexibility, performance, and compatibility of a Windows file server. It’s almost like turning your Windows file server into a miniature content delivery network. Once you install Azure File Sync on your local Windows server, it will automatically stay bi-directionally synced with your files in Azure.</a:t>
            </a:r>
          </a:p>
          <a:p>
            <a:pPr marL="114300" indent="0">
              <a:buNone/>
            </a:pPr>
            <a:endParaRPr lang="en-US" sz="1200" dirty="0"/>
          </a:p>
        </p:txBody>
      </p:sp>
      <p:pic>
        <p:nvPicPr>
          <p:cNvPr id="7170" name="Picture 2" descr="Get started with Storage Explorer | Microsoft Learn">
            <a:extLst>
              <a:ext uri="{FF2B5EF4-FFF2-40B4-BE49-F238E27FC236}">
                <a16:creationId xmlns:a16="http://schemas.microsoft.com/office/drawing/2014/main" id="{D6DA0F03-1466-76A8-D11D-C66B6D9427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5662" y="1257582"/>
            <a:ext cx="2373211" cy="3557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8179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Database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017725"/>
            <a:ext cx="5084847" cy="4035260"/>
          </a:xfrm>
        </p:spPr>
        <p:txBody>
          <a:bodyPr>
            <a:normAutofit lnSpcReduction="10000"/>
          </a:bodyPr>
          <a:lstStyle/>
          <a:p>
            <a:pPr marL="114300" indent="0" algn="l">
              <a:buNone/>
            </a:pPr>
            <a:r>
              <a:rPr lang="en-US" sz="1200" b="1" i="0" dirty="0">
                <a:solidFill>
                  <a:srgbClr val="161616"/>
                </a:solidFill>
                <a:effectLst/>
                <a:latin typeface="Segoe UI" panose="020B0502040204020203" pitchFamily="34" charset="0"/>
              </a:rPr>
              <a:t>SQL Database</a:t>
            </a:r>
          </a:p>
          <a:p>
            <a:pPr marL="114300" indent="0" algn="l">
              <a:buNone/>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SQL Database is a PaaS deployment option of Azure SQL that abstracts both the OS and the SQL Server instance away from users.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This deployment option allows you to just get a database and start developing applications. SQL Database supports scenarios that require unlimited database storage (hyperscale) and autoscaling for unpredictable workloads (serverless).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SQL Database has the industry's highest availability SLA. It provides other intelligent capabilities related to monitoring and performance, partly because Microsoft manages instances.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dirty="0">
                <a:solidFill>
                  <a:srgbClr val="161616"/>
                </a:solidFill>
                <a:latin typeface="Segoe UI" panose="020B0502040204020203" pitchFamily="34" charset="0"/>
              </a:rPr>
              <a:t>Azure also has other SQL Deployment options like SQL in Azure VM and SQL Managed Instance</a:t>
            </a:r>
          </a:p>
          <a:p>
            <a:pPr algn="l">
              <a:buFont typeface="Wingdings" panose="05000000000000000000" pitchFamily="2" charset="2"/>
              <a:buChar char="Ø"/>
            </a:pPr>
            <a:endParaRPr lang="en-US" sz="1200" dirty="0">
              <a:solidFill>
                <a:srgbClr val="161616"/>
              </a:solidFill>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also supports Cosmos DB, MySQL and PostgreSQL</a:t>
            </a:r>
          </a:p>
          <a:p>
            <a:pPr marL="114300" indent="0">
              <a:buNone/>
            </a:pPr>
            <a:endParaRPr lang="en-US" sz="1200" dirty="0"/>
          </a:p>
        </p:txBody>
      </p:sp>
      <p:pic>
        <p:nvPicPr>
          <p:cNvPr id="2" name="Picture 1">
            <a:extLst>
              <a:ext uri="{FF2B5EF4-FFF2-40B4-BE49-F238E27FC236}">
                <a16:creationId xmlns:a16="http://schemas.microsoft.com/office/drawing/2014/main" id="{7F527588-7421-8D62-6896-E86E972B410A}"/>
              </a:ext>
            </a:extLst>
          </p:cNvPr>
          <p:cNvPicPr>
            <a:picLocks noChangeAspect="1"/>
          </p:cNvPicPr>
          <p:nvPr/>
        </p:nvPicPr>
        <p:blipFill>
          <a:blip r:embed="rId3"/>
          <a:stretch>
            <a:fillRect/>
          </a:stretch>
        </p:blipFill>
        <p:spPr>
          <a:xfrm>
            <a:off x="5185124" y="1273817"/>
            <a:ext cx="3958877" cy="3314040"/>
          </a:xfrm>
          <a:prstGeom prst="rect">
            <a:avLst/>
          </a:prstGeom>
        </p:spPr>
      </p:pic>
    </p:spTree>
    <p:extLst>
      <p:ext uri="{BB962C8B-B14F-4D97-AF65-F5344CB8AC3E}">
        <p14:creationId xmlns:p14="http://schemas.microsoft.com/office/powerpoint/2010/main" val="19680101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Database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buNone/>
            </a:pPr>
            <a:r>
              <a:rPr lang="en-US" sz="1200" b="1" i="0" dirty="0">
                <a:solidFill>
                  <a:srgbClr val="161616"/>
                </a:solidFill>
                <a:effectLst/>
                <a:latin typeface="Segoe UI" panose="020B0502040204020203" pitchFamily="34" charset="0"/>
              </a:rPr>
              <a:t>Demo: Create Azure SQL Database instance</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Step by step instructions: </a:t>
            </a:r>
          </a:p>
          <a:p>
            <a:pPr marL="114300" indent="0">
              <a:buNone/>
            </a:pPr>
            <a:endParaRPr lang="en-US" sz="1200" b="1" dirty="0">
              <a:solidFill>
                <a:srgbClr val="161616"/>
              </a:solidFill>
              <a:latin typeface="Segoe UI" panose="020B0502040204020203" pitchFamily="34" charset="0"/>
            </a:endParaRPr>
          </a:p>
          <a:p>
            <a:pPr marL="114300" indent="0">
              <a:buNone/>
            </a:pPr>
            <a:r>
              <a:rPr lang="it-IT" sz="1200" b="1" i="0" dirty="0">
                <a:solidFill>
                  <a:srgbClr val="161616"/>
                </a:solidFill>
                <a:effectLst/>
                <a:latin typeface="Segoe UI" panose="020B0502040204020203" pitchFamily="34" charset="0"/>
              </a:rPr>
              <a:t>Create a single database - Azure SQL Database: </a:t>
            </a:r>
            <a:r>
              <a:rPr lang="en-US" sz="1200" b="1" i="0" dirty="0">
                <a:solidFill>
                  <a:srgbClr val="161616"/>
                </a:solidFill>
                <a:effectLst/>
                <a:latin typeface="Segoe UI" panose="020B0502040204020203" pitchFamily="34" charset="0"/>
                <a:hlinkClick r:id="rId3"/>
              </a:rPr>
              <a:t>https://learn.microsoft.com/en-us/azure/azure-sql/database/single-database-create-quickstart?view=azuresql-db&amp;tabs=azure-portal</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endParaRPr lang="en-US" sz="1200" b="1" i="0">
              <a:solidFill>
                <a:srgbClr val="161616"/>
              </a:solidFill>
              <a:effectLst/>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buNone/>
            </a:pPr>
            <a:endParaRPr lang="en-US" sz="1200" dirty="0">
              <a:solidFill>
                <a:srgbClr val="161616"/>
              </a:solidFill>
              <a:latin typeface="Segoe UI" panose="020B0502040204020203" pitchFamily="34" charset="0"/>
            </a:endParaRPr>
          </a:p>
          <a:p>
            <a:pPr marL="114300" indent="0">
              <a:buNone/>
            </a:pPr>
            <a:endParaRPr lang="en-US" sz="1200" dirty="0"/>
          </a:p>
          <a:p>
            <a:pPr marL="114300" indent="0">
              <a:buNone/>
            </a:pPr>
            <a:endParaRPr lang="en-US" sz="1200" dirty="0"/>
          </a:p>
        </p:txBody>
      </p:sp>
    </p:spTree>
    <p:extLst>
      <p:ext uri="{BB962C8B-B14F-4D97-AF65-F5344CB8AC3E}">
        <p14:creationId xmlns:p14="http://schemas.microsoft.com/office/powerpoint/2010/main" val="31793579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72"/>
          <p:cNvSpPr txBox="1">
            <a:spLocks noGrp="1"/>
          </p:cNvSpPr>
          <p:nvPr>
            <p:ph type="body" idx="1"/>
          </p:nvPr>
        </p:nvSpPr>
        <p:spPr>
          <a:xfrm>
            <a:off x="311700" y="465825"/>
            <a:ext cx="8520600" cy="4103100"/>
          </a:xfrm>
          <a:prstGeom prst="rect">
            <a:avLst/>
          </a:prstGeom>
          <a:ln w="28575" cap="flat" cmpd="sng">
            <a:solidFill>
              <a:srgbClr val="000000"/>
            </a:solidFill>
            <a:prstDash val="solid"/>
            <a:round/>
            <a:headEnd type="none" w="sm" len="sm"/>
            <a:tailEnd type="none" w="sm" len="sm"/>
          </a:ln>
        </p:spPr>
        <p:txBody>
          <a:bodyPr spcFirstLastPara="1" wrap="square" lIns="91425" tIns="91425" rIns="91425" bIns="91425" anchor="ctr" anchorCtr="0">
            <a:normAutofit/>
          </a:bodyPr>
          <a:lstStyle/>
          <a:p>
            <a:pPr marL="0" lvl="0" indent="0" algn="ctr" rtl="0">
              <a:spcBef>
                <a:spcPts val="0"/>
              </a:spcBef>
              <a:spcAft>
                <a:spcPts val="1200"/>
              </a:spcAft>
              <a:buNone/>
            </a:pPr>
            <a:r>
              <a:rPr lang="en" sz="2500">
                <a:solidFill>
                  <a:schemeClr val="dk1"/>
                </a:solidFill>
              </a:rPr>
              <a:t>Thank You.</a:t>
            </a:r>
            <a:endParaRPr sz="25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282075"/>
            <a:ext cx="4868138" cy="3416400"/>
          </a:xfrm>
        </p:spPr>
        <p:txBody>
          <a:bodyPr>
            <a:normAutofit/>
          </a:bodyPr>
          <a:lstStyle/>
          <a:p>
            <a:pPr marL="114300" indent="0">
              <a:buNone/>
            </a:pPr>
            <a:r>
              <a:rPr lang="en-IN" sz="1200" b="1" dirty="0">
                <a:solidFill>
                  <a:srgbClr val="161616"/>
                </a:solidFill>
                <a:latin typeface="Segoe UI" panose="020B0502040204020203" pitchFamily="34" charset="0"/>
              </a:rPr>
              <a:t>Availability Zones</a:t>
            </a:r>
          </a:p>
          <a:p>
            <a:pPr marL="114300" indent="0">
              <a:buNone/>
            </a:pPr>
            <a:endParaRPr lang="en-US" sz="1200" b="1" dirty="0">
              <a:solidFill>
                <a:srgbClr val="161616"/>
              </a:solidFill>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Availability zones are physically separate datacenters within an Azure region.</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Each availability zone is made up of one or more datacenters equipped with independent power, cooling, and networking.</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An availability zone is set up to be an isolation boundary. If one zone goes down, the other continues working.</a:t>
            </a:r>
          </a:p>
          <a:p>
            <a:pPr algn="l"/>
            <a:endParaRPr lang="en-US" sz="1400" b="0" i="0" dirty="0">
              <a:solidFill>
                <a:srgbClr val="161616"/>
              </a:solidFill>
              <a:effectLst/>
              <a:latin typeface="Segoe UI" panose="020B0502040204020203" pitchFamily="34" charset="0"/>
            </a:endParaRPr>
          </a:p>
          <a:p>
            <a:pPr marL="114300" indent="0">
              <a:buNone/>
            </a:pPr>
            <a:endParaRPr lang="en-US" dirty="0"/>
          </a:p>
        </p:txBody>
      </p:sp>
      <p:pic>
        <p:nvPicPr>
          <p:cNvPr id="1030" name="Picture 6" descr="What are Azure regions and availability zones? | Microsoft Learn">
            <a:extLst>
              <a:ext uri="{FF2B5EF4-FFF2-40B4-BE49-F238E27FC236}">
                <a16:creationId xmlns:a16="http://schemas.microsoft.com/office/drawing/2014/main" id="{D1E9F7D6-FFE6-CAB3-A93E-ED163637A8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80688" y="1429259"/>
            <a:ext cx="3695893" cy="3068743"/>
          </a:xfrm>
          <a:prstGeom prst="rect">
            <a:avLst/>
          </a:prstGeom>
          <a:noFill/>
          <a:extLst>
            <a:ext uri="{909E8E84-426E-40DD-AFC4-6F175D3DCCD1}">
              <a14:hiddenFill xmlns:a14="http://schemas.microsoft.com/office/drawing/2010/main">
                <a:solidFill>
                  <a:srgbClr val="FFFFFF"/>
                </a:solidFill>
              </a14:hiddenFill>
            </a:ext>
          </a:extLst>
        </p:spPr>
      </p:pic>
      <p:sp>
        <p:nvSpPr>
          <p:cNvPr id="8" name="Title 7">
            <a:extLst>
              <a:ext uri="{FF2B5EF4-FFF2-40B4-BE49-F238E27FC236}">
                <a16:creationId xmlns:a16="http://schemas.microsoft.com/office/drawing/2014/main" id="{D550CEC2-8AF4-F390-42C3-3EF6EEFD2AA1}"/>
              </a:ext>
            </a:extLst>
          </p:cNvPr>
          <p:cNvSpPr>
            <a:spLocks noGrp="1"/>
          </p:cNvSpPr>
          <p:nvPr>
            <p:ph type="title"/>
          </p:nvPr>
        </p:nvSpPr>
        <p:spPr/>
        <p:txBody>
          <a:bodyPr>
            <a:normAutofit/>
          </a:bodyPr>
          <a:lstStyle/>
          <a:p>
            <a:r>
              <a:rPr lang="en-IN" sz="2000" dirty="0"/>
              <a:t>Azure Architectural Components</a:t>
            </a:r>
            <a:endParaRPr lang="en-US" sz="2000" dirty="0"/>
          </a:p>
        </p:txBody>
      </p:sp>
    </p:spTree>
    <p:extLst>
      <p:ext uri="{BB962C8B-B14F-4D97-AF65-F5344CB8AC3E}">
        <p14:creationId xmlns:p14="http://schemas.microsoft.com/office/powerpoint/2010/main" val="1290894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Architectural Component</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237703" y="1017725"/>
            <a:ext cx="4434721" cy="3416400"/>
          </a:xfrm>
        </p:spPr>
        <p:txBody>
          <a:bodyPr/>
          <a:lstStyle/>
          <a:p>
            <a:pPr marL="114300" indent="0" algn="l">
              <a:buNone/>
            </a:pPr>
            <a:r>
              <a:rPr lang="en-US" sz="1200" b="1" i="0" dirty="0">
                <a:solidFill>
                  <a:srgbClr val="161616"/>
                </a:solidFill>
                <a:effectLst/>
                <a:latin typeface="Segoe UI" panose="020B0502040204020203" pitchFamily="34" charset="0"/>
              </a:rPr>
              <a:t>Region Pairs</a:t>
            </a:r>
          </a:p>
          <a:p>
            <a:pPr marL="114300" indent="0" algn="l">
              <a:buNone/>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Most Azure regions are paired with another region within the same geography (such as US, Europe, or Asia) at least 300 miles away</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This approach allows for the replication of resources across a geography that helps reduce the likelihood of interruptions because of events such as natural disasters, civil unrest, power outages, or physical network outages that affect an entire region</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For example, if a region in a pair was affected by a natural disaster, services would automatically fail over to the other region in its region pair.</a:t>
            </a:r>
          </a:p>
          <a:p>
            <a:endParaRPr lang="en-US" dirty="0"/>
          </a:p>
        </p:txBody>
      </p:sp>
      <p:pic>
        <p:nvPicPr>
          <p:cNvPr id="8" name="Picture 7">
            <a:extLst>
              <a:ext uri="{FF2B5EF4-FFF2-40B4-BE49-F238E27FC236}">
                <a16:creationId xmlns:a16="http://schemas.microsoft.com/office/drawing/2014/main" id="{55F06AB2-558B-20F7-CAC1-8498D4CD342E}"/>
              </a:ext>
            </a:extLst>
          </p:cNvPr>
          <p:cNvPicPr>
            <a:picLocks noChangeAspect="1"/>
          </p:cNvPicPr>
          <p:nvPr/>
        </p:nvPicPr>
        <p:blipFill>
          <a:blip r:embed="rId3"/>
          <a:stretch>
            <a:fillRect/>
          </a:stretch>
        </p:blipFill>
        <p:spPr>
          <a:xfrm>
            <a:off x="4672424" y="1017725"/>
            <a:ext cx="4397577" cy="3197532"/>
          </a:xfrm>
          <a:prstGeom prst="rect">
            <a:avLst/>
          </a:prstGeom>
        </p:spPr>
      </p:pic>
    </p:spTree>
    <p:extLst>
      <p:ext uri="{BB962C8B-B14F-4D97-AF65-F5344CB8AC3E}">
        <p14:creationId xmlns:p14="http://schemas.microsoft.com/office/powerpoint/2010/main" val="144775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r>
              <a:rPr lang="en-US" sz="2000" dirty="0"/>
              <a:t>Azure subscriptions and Management Groups</a:t>
            </a:r>
            <a:br>
              <a:rPr lang="en-US" sz="2000" dirty="0"/>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5238127" cy="3932449"/>
          </a:xfrm>
        </p:spPr>
        <p:txBody>
          <a:bodyPr>
            <a:normAutofit fontScale="92500" lnSpcReduction="10000"/>
          </a:bodyPr>
          <a:lstStyle/>
          <a:p>
            <a:pPr marL="114300" indent="0" algn="l">
              <a:buNone/>
            </a:pPr>
            <a:r>
              <a:rPr lang="en-US" sz="1200" b="1" i="0" dirty="0">
                <a:solidFill>
                  <a:srgbClr val="161616"/>
                </a:solidFill>
                <a:effectLst/>
                <a:latin typeface="Segoe UI" panose="020B0502040204020203" pitchFamily="34" charset="0"/>
              </a:rPr>
              <a:t>Azure subscription</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In Azure, subscriptions are a unit of management, billing, and scale.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Similar to how resource groups are a way to logically organize resources, subscriptions allow you to logically organize your resource groups and facilitate billing.</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Using Azure requires an Azure subscription</a:t>
            </a:r>
          </a:p>
          <a:p>
            <a:pPr algn="l">
              <a:buFont typeface="Wingdings" panose="05000000000000000000" pitchFamily="2" charset="2"/>
              <a:buChar char="Ø"/>
            </a:pPr>
            <a:endParaRPr lang="en-US" sz="1200" dirty="0">
              <a:solidFill>
                <a:srgbClr val="161616"/>
              </a:solidFill>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An account can have multiple subscriptions</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marL="114300" indent="0" algn="l">
              <a:buNone/>
            </a:pPr>
            <a:r>
              <a:rPr lang="en-US" sz="1200" b="0" i="0" dirty="0">
                <a:solidFill>
                  <a:srgbClr val="161616"/>
                </a:solidFill>
                <a:effectLst/>
                <a:latin typeface="Segoe UI" panose="020B0502040204020203" pitchFamily="34" charset="0"/>
              </a:rPr>
              <a:t>There are two types of subscription boundaries that you can use</a:t>
            </a:r>
          </a:p>
          <a:p>
            <a:pPr marL="114300" indent="0" algn="l">
              <a:buNone/>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1" i="0" dirty="0">
                <a:solidFill>
                  <a:srgbClr val="161616"/>
                </a:solidFill>
                <a:effectLst/>
                <a:latin typeface="Segoe UI" panose="020B0502040204020203" pitchFamily="34" charset="0"/>
              </a:rPr>
              <a:t>Billing boundary</a:t>
            </a:r>
            <a:r>
              <a:rPr lang="en-US" sz="1200" b="0" i="0" dirty="0">
                <a:solidFill>
                  <a:srgbClr val="161616"/>
                </a:solidFill>
                <a:effectLst/>
                <a:latin typeface="Segoe UI" panose="020B0502040204020203" pitchFamily="34" charset="0"/>
              </a:rPr>
              <a:t>: This subscription type determines how an Azure account is billed for using Azure – E.g. Pay As You Go, CSP, Enterprise Agreement</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1" i="0" dirty="0">
                <a:solidFill>
                  <a:srgbClr val="161616"/>
                </a:solidFill>
                <a:effectLst/>
                <a:latin typeface="Segoe UI" panose="020B0502040204020203" pitchFamily="34" charset="0"/>
              </a:rPr>
              <a:t>Access control boundary</a:t>
            </a:r>
            <a:r>
              <a:rPr lang="en-US" sz="1200" b="0" i="0" dirty="0">
                <a:solidFill>
                  <a:srgbClr val="161616"/>
                </a:solidFill>
                <a:effectLst/>
                <a:latin typeface="Segoe UI" panose="020B0502040204020203" pitchFamily="34" charset="0"/>
              </a:rPr>
              <a:t>: Azure applies access-management policies at the subscription level</a:t>
            </a:r>
            <a:br>
              <a:rPr lang="en-US" sz="1200" dirty="0"/>
            </a:br>
            <a:endParaRPr lang="en-US" sz="1200" dirty="0"/>
          </a:p>
        </p:txBody>
      </p:sp>
      <p:pic>
        <p:nvPicPr>
          <p:cNvPr id="3074" name="Picture 2" descr="Difference Between Subscription And Resource Group">
            <a:extLst>
              <a:ext uri="{FF2B5EF4-FFF2-40B4-BE49-F238E27FC236}">
                <a16:creationId xmlns:a16="http://schemas.microsoft.com/office/drawing/2014/main" id="{9E28A8D8-92DA-224F-BCB8-11F98C2A1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566" y="731375"/>
            <a:ext cx="33147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225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fontScale="90000"/>
          </a:bodyPr>
          <a:lstStyle/>
          <a:p>
            <a:r>
              <a:rPr lang="en-US" sz="2000" dirty="0"/>
              <a:t>Azure subscriptions and Management Groups</a:t>
            </a:r>
            <a:br>
              <a:rPr lang="en-US" sz="2000" dirty="0"/>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699" y="972540"/>
            <a:ext cx="5238127" cy="3932449"/>
          </a:xfrm>
        </p:spPr>
        <p:txBody>
          <a:bodyPr>
            <a:normAutofit/>
          </a:bodyPr>
          <a:lstStyle/>
          <a:p>
            <a:pPr marL="114300" indent="0" algn="l">
              <a:buNone/>
            </a:pPr>
            <a:r>
              <a:rPr lang="en-US" sz="1200" b="1" i="0" dirty="0">
                <a:solidFill>
                  <a:srgbClr val="161616"/>
                </a:solidFill>
                <a:effectLst/>
                <a:latin typeface="Segoe UI" panose="020B0502040204020203" pitchFamily="34" charset="0"/>
              </a:rPr>
              <a:t>Azure Management Groups</a:t>
            </a:r>
          </a:p>
          <a:p>
            <a:pPr marL="114300" indent="0" algn="l">
              <a:buNone/>
            </a:pPr>
            <a:endParaRPr lang="en-US" sz="1200" b="1"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Azure management groups provide a level of scope above subscriptions. You organize subscriptions into containers called management groups and apply governance conditions to the management groups.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All subscriptions within a management group automatically inherit the conditions applied to the management group</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Management groups can be nested.</a:t>
            </a:r>
            <a:endParaRPr lang="en-US" sz="1200" b="1" i="0" dirty="0">
              <a:solidFill>
                <a:srgbClr val="161616"/>
              </a:solidFill>
              <a:effectLst/>
              <a:latin typeface="Segoe UI" panose="020B0502040204020203" pitchFamily="34" charset="0"/>
            </a:endParaRPr>
          </a:p>
        </p:txBody>
      </p:sp>
      <p:pic>
        <p:nvPicPr>
          <p:cNvPr id="3074" name="Picture 2" descr="Difference Between Subscription And Resource Group">
            <a:extLst>
              <a:ext uri="{FF2B5EF4-FFF2-40B4-BE49-F238E27FC236}">
                <a16:creationId xmlns:a16="http://schemas.microsoft.com/office/drawing/2014/main" id="{9E28A8D8-92DA-224F-BCB8-11F98C2A1F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5566" y="731375"/>
            <a:ext cx="3314700" cy="430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683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Autofit/>
          </a:bodyPr>
          <a:lstStyle/>
          <a:p>
            <a:r>
              <a:rPr lang="en-US" sz="2000" i="0" dirty="0">
                <a:solidFill>
                  <a:srgbClr val="161616"/>
                </a:solidFill>
                <a:effectLst/>
                <a:latin typeface="Segoe UI" panose="020B0502040204020203" pitchFamily="34" charset="0"/>
              </a:rPr>
              <a:t>Azure resources and resource groups</a:t>
            </a:r>
            <a:br>
              <a:rPr lang="en-US" sz="2000" i="0" dirty="0">
                <a:solidFill>
                  <a:srgbClr val="161616"/>
                </a:solidFill>
                <a:effectLst/>
                <a:latin typeface="Segoe UI" panose="020B0502040204020203" pitchFamily="34" charset="0"/>
              </a:rPr>
            </a:b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5"/>
            <a:ext cx="4767713" cy="3416400"/>
          </a:xfrm>
        </p:spPr>
        <p:txBody>
          <a:bodyPr>
            <a:normAutofit/>
          </a:bodyPr>
          <a:lstStyle/>
          <a:p>
            <a:pPr>
              <a:buFont typeface="Wingdings" panose="05000000000000000000" pitchFamily="2" charset="2"/>
              <a:buChar char="Ø"/>
            </a:pPr>
            <a:r>
              <a:rPr lang="en-US" sz="1200" b="0" i="0" dirty="0">
                <a:solidFill>
                  <a:srgbClr val="161616"/>
                </a:solidFill>
                <a:effectLst/>
                <a:latin typeface="Segoe UI" panose="020B0502040204020203" pitchFamily="34" charset="0"/>
              </a:rPr>
              <a:t>A resource is the basic building block of Azure. Anything you create, provision, deploy, etc. is a resource. Virtual Machines (VMs), virtual networks, databases, cognitive services, etc. are all considered resources within Azure.</a:t>
            </a:r>
          </a:p>
          <a:p>
            <a:pPr>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Resource groups are logical groupings of resources. When you create a resource, you’re required to place it into a resource group.</a:t>
            </a:r>
          </a:p>
          <a:p>
            <a:pPr>
              <a:buFont typeface="Wingdings" panose="05000000000000000000" pitchFamily="2" charset="2"/>
              <a:buChar char="Ø"/>
            </a:pPr>
            <a:endParaRPr lang="en-US" sz="1200" dirty="0">
              <a:solidFill>
                <a:srgbClr val="161616"/>
              </a:solidFill>
              <a:latin typeface="Segoe UI" panose="020B0502040204020203" pitchFamily="34" charset="0"/>
            </a:endParaRPr>
          </a:p>
          <a:p>
            <a:pPr>
              <a:buFont typeface="Wingdings" panose="05000000000000000000" pitchFamily="2" charset="2"/>
              <a:buChar char="Ø"/>
            </a:pPr>
            <a:r>
              <a:rPr lang="en-US" sz="1200" b="0" i="0" dirty="0">
                <a:solidFill>
                  <a:srgbClr val="161616"/>
                </a:solidFill>
                <a:effectLst/>
                <a:latin typeface="Segoe UI" panose="020B0502040204020203" pitchFamily="34" charset="0"/>
              </a:rPr>
              <a:t>When you apply an action to a resource group, that action will apply to all the resources within the resource group. If you delete a resource group, all the resources will be deleted. If you grant or deny access to a resource group, you’ve granted or denied access to all the resources within the resource group.</a:t>
            </a:r>
            <a:endParaRPr lang="en-US" sz="1200" dirty="0"/>
          </a:p>
        </p:txBody>
      </p:sp>
      <p:pic>
        <p:nvPicPr>
          <p:cNvPr id="6" name="Picture 5">
            <a:extLst>
              <a:ext uri="{FF2B5EF4-FFF2-40B4-BE49-F238E27FC236}">
                <a16:creationId xmlns:a16="http://schemas.microsoft.com/office/drawing/2014/main" id="{2E0BF9C1-EDF4-7472-071A-B538CB325F36}"/>
              </a:ext>
            </a:extLst>
          </p:cNvPr>
          <p:cNvPicPr>
            <a:picLocks noChangeAspect="1"/>
          </p:cNvPicPr>
          <p:nvPr/>
        </p:nvPicPr>
        <p:blipFill>
          <a:blip r:embed="rId3"/>
          <a:stretch>
            <a:fillRect/>
          </a:stretch>
        </p:blipFill>
        <p:spPr>
          <a:xfrm>
            <a:off x="5380688" y="1438330"/>
            <a:ext cx="3561029" cy="2171700"/>
          </a:xfrm>
          <a:prstGeom prst="rect">
            <a:avLst/>
          </a:prstGeom>
        </p:spPr>
      </p:pic>
    </p:spTree>
    <p:extLst>
      <p:ext uri="{BB962C8B-B14F-4D97-AF65-F5344CB8AC3E}">
        <p14:creationId xmlns:p14="http://schemas.microsoft.com/office/powerpoint/2010/main" val="128877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a:xfrm>
            <a:off x="311700" y="1152474"/>
            <a:ext cx="4017165" cy="3889939"/>
          </a:xfrm>
        </p:spPr>
        <p:txBody>
          <a:bodyPr>
            <a:normAutofit/>
          </a:bodyPr>
          <a:lstStyle/>
          <a:p>
            <a:pPr marL="114300" indent="0" algn="l">
              <a:buNone/>
            </a:pPr>
            <a:r>
              <a:rPr lang="en-US" sz="1200" b="1" i="0" dirty="0">
                <a:solidFill>
                  <a:srgbClr val="161616"/>
                </a:solidFill>
                <a:effectLst/>
                <a:latin typeface="Segoe UI" panose="020B0502040204020203" pitchFamily="34" charset="0"/>
              </a:rPr>
              <a:t>Azure Virtual Machines</a:t>
            </a:r>
          </a:p>
          <a:p>
            <a:pPr marL="114300" indent="0" algn="l">
              <a:buNone/>
            </a:pPr>
            <a:endParaRPr lang="en-US" sz="1200" b="1" dirty="0">
              <a:solidFill>
                <a:srgbClr val="161616"/>
              </a:solidFill>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With Azure Virtual Machines (VMs), you can create and use VMs in the cloud. </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VMs provide infrastructure as a service (IaaS) in the form of a virtualized server and can be used in many ways. Just like a physical computer, you can customize all of the software running on your VM</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An Azure VM gives you the flexibility of virtualization without having to buy and maintain the physical hardware that runs the VM</a:t>
            </a:r>
          </a:p>
          <a:p>
            <a:pPr algn="l">
              <a:buFont typeface="Wingdings" panose="05000000000000000000" pitchFamily="2" charset="2"/>
              <a:buChar char="Ø"/>
            </a:pPr>
            <a:endParaRPr lang="en-US" sz="1200" b="0" i="0" dirty="0">
              <a:solidFill>
                <a:srgbClr val="161616"/>
              </a:solidFill>
              <a:effectLst/>
              <a:latin typeface="Segoe UI" panose="020B0502040204020203" pitchFamily="34" charset="0"/>
            </a:endParaRPr>
          </a:p>
          <a:p>
            <a:pPr algn="l">
              <a:buFont typeface="Wingdings" panose="05000000000000000000" pitchFamily="2" charset="2"/>
              <a:buChar char="Ø"/>
            </a:pPr>
            <a:r>
              <a:rPr lang="en-US" sz="1200" b="0" i="0" dirty="0">
                <a:solidFill>
                  <a:srgbClr val="161616"/>
                </a:solidFill>
                <a:effectLst/>
                <a:latin typeface="Segoe UI" panose="020B0502040204020203" pitchFamily="34" charset="0"/>
              </a:rPr>
              <a:t>However, as an IaaS offering, you still need to configure, update, and maintain the software that runs on the VM</a:t>
            </a:r>
          </a:p>
          <a:p>
            <a:pPr marL="114300" indent="0" algn="l">
              <a:buNone/>
            </a:pPr>
            <a:endParaRPr lang="en-US" sz="1200" b="1" i="0" dirty="0">
              <a:solidFill>
                <a:srgbClr val="161616"/>
              </a:solidFill>
              <a:effectLst/>
              <a:latin typeface="Segoe UI" panose="020B0502040204020203" pitchFamily="34" charset="0"/>
            </a:endParaRPr>
          </a:p>
        </p:txBody>
      </p:sp>
      <p:pic>
        <p:nvPicPr>
          <p:cNvPr id="1026" name="Picture 2" descr="Deploy Spring Boot Web Application to Azure Linux Virtual Machine | by  Sreejith | Aug, 2022 | Medium | Medium">
            <a:extLst>
              <a:ext uri="{FF2B5EF4-FFF2-40B4-BE49-F238E27FC236}">
                <a16:creationId xmlns:a16="http://schemas.microsoft.com/office/drawing/2014/main" id="{641C9C07-F40A-7A2E-233B-CAE50297FB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0009" y="1017725"/>
            <a:ext cx="4392291" cy="3956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8617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3" name="Title 2">
            <a:extLst>
              <a:ext uri="{FF2B5EF4-FFF2-40B4-BE49-F238E27FC236}">
                <a16:creationId xmlns:a16="http://schemas.microsoft.com/office/drawing/2014/main" id="{9C751856-7840-77B8-12DF-56C68D887B94}"/>
              </a:ext>
            </a:extLst>
          </p:cNvPr>
          <p:cNvSpPr>
            <a:spLocks noGrp="1"/>
          </p:cNvSpPr>
          <p:nvPr>
            <p:ph type="title"/>
          </p:nvPr>
        </p:nvSpPr>
        <p:spPr/>
        <p:txBody>
          <a:bodyPr>
            <a:normAutofit/>
          </a:bodyPr>
          <a:lstStyle/>
          <a:p>
            <a:r>
              <a:rPr lang="en-IN" sz="2000" dirty="0"/>
              <a:t>Azure Compute Services</a:t>
            </a:r>
            <a:endParaRPr lang="en-US" sz="2000" dirty="0"/>
          </a:p>
        </p:txBody>
      </p:sp>
      <p:sp>
        <p:nvSpPr>
          <p:cNvPr id="5" name="Text Placeholder 4">
            <a:extLst>
              <a:ext uri="{FF2B5EF4-FFF2-40B4-BE49-F238E27FC236}">
                <a16:creationId xmlns:a16="http://schemas.microsoft.com/office/drawing/2014/main" id="{45E71475-A9EC-9866-FFF6-064305A4DBBF}"/>
              </a:ext>
            </a:extLst>
          </p:cNvPr>
          <p:cNvSpPr>
            <a:spLocks noGrp="1"/>
          </p:cNvSpPr>
          <p:nvPr>
            <p:ph type="body" idx="1"/>
          </p:nvPr>
        </p:nvSpPr>
        <p:spPr/>
        <p:txBody>
          <a:bodyPr>
            <a:normAutofit/>
          </a:bodyPr>
          <a:lstStyle/>
          <a:p>
            <a:pPr marL="114300" indent="0">
              <a:buNone/>
            </a:pPr>
            <a:r>
              <a:rPr lang="en-US" sz="1200" b="1" i="0" dirty="0">
                <a:solidFill>
                  <a:srgbClr val="161616"/>
                </a:solidFill>
                <a:effectLst/>
                <a:latin typeface="Segoe UI" panose="020B0502040204020203" pitchFamily="34" charset="0"/>
              </a:rPr>
              <a:t>Demo: Create a Windows/Linux VM in Azure and confirm access to the VM, Deploy sample website</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Step by step instructions: </a:t>
            </a: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Create a Windows VM in Azure Portal : </a:t>
            </a:r>
            <a:r>
              <a:rPr lang="en-US" sz="1200" b="1" i="0" dirty="0">
                <a:solidFill>
                  <a:srgbClr val="161616"/>
                </a:solidFill>
                <a:effectLst/>
                <a:latin typeface="Segoe UI" panose="020B0502040204020203" pitchFamily="34" charset="0"/>
                <a:hlinkClick r:id="rId3"/>
              </a:rPr>
              <a:t>https://learn.microsoft.com/en-us/azure/virtual-machines/windows/quick-create-portal</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r>
              <a:rPr lang="en-US" sz="1200" b="1" i="0" dirty="0">
                <a:solidFill>
                  <a:srgbClr val="161616"/>
                </a:solidFill>
                <a:effectLst/>
                <a:latin typeface="Segoe UI" panose="020B0502040204020203" pitchFamily="34" charset="0"/>
              </a:rPr>
              <a:t>Create a Linux VM in Azure Portal : </a:t>
            </a:r>
            <a:r>
              <a:rPr lang="en-US" sz="1200" b="1" i="0" dirty="0">
                <a:solidFill>
                  <a:srgbClr val="161616"/>
                </a:solidFill>
                <a:effectLst/>
                <a:latin typeface="Segoe UI" panose="020B0502040204020203" pitchFamily="34" charset="0"/>
                <a:hlinkClick r:id="rId4"/>
              </a:rPr>
              <a:t>https://learn.microsoft.com/en-us/azure/virtual-machines/linux/quick-create-portal?tabs=ubuntu</a:t>
            </a:r>
            <a:endParaRPr lang="en-US" sz="1200" b="1" i="0" dirty="0">
              <a:solidFill>
                <a:srgbClr val="161616"/>
              </a:solidFill>
              <a:effectLst/>
              <a:latin typeface="Segoe UI" panose="020B0502040204020203" pitchFamily="34" charset="0"/>
            </a:endParaRPr>
          </a:p>
          <a:p>
            <a:pPr marL="114300" indent="0">
              <a:buNone/>
            </a:pPr>
            <a:endParaRPr lang="en-US" sz="1200" b="1" dirty="0">
              <a:solidFill>
                <a:srgbClr val="161616"/>
              </a:solidFill>
              <a:latin typeface="Segoe UI" panose="020B0502040204020203" pitchFamily="34" charset="0"/>
            </a:endParaRPr>
          </a:p>
          <a:p>
            <a:pPr marL="114300" indent="0">
              <a:buNone/>
            </a:pPr>
            <a:endParaRPr lang="en-US" sz="1200" b="1" i="0" dirty="0">
              <a:solidFill>
                <a:srgbClr val="161616"/>
              </a:solidFill>
              <a:effectLst/>
              <a:latin typeface="Segoe UI" panose="020B0502040204020203" pitchFamily="34" charset="0"/>
            </a:endParaRPr>
          </a:p>
          <a:p>
            <a:pPr marL="114300" indent="0">
              <a:buNone/>
            </a:pPr>
            <a:endParaRPr lang="en-US" sz="1200" dirty="0"/>
          </a:p>
        </p:txBody>
      </p:sp>
    </p:spTree>
    <p:extLst>
      <p:ext uri="{BB962C8B-B14F-4D97-AF65-F5344CB8AC3E}">
        <p14:creationId xmlns:p14="http://schemas.microsoft.com/office/powerpoint/2010/main" val="14658250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0029656-8CD1-4A30-9117-5FE9F0E92C59}"/>
    </a:ext>
  </a:extLst>
</a:theme>
</file>

<file path=ppt/theme/theme2.xml><?xml version="1.0" encoding="utf-8"?>
<a:theme xmlns:a="http://schemas.openxmlformats.org/drawingml/2006/main" name="Crop">
  <a:themeElements>
    <a:clrScheme name="Crop">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E87FE26D-D836-4934-8F27-FD2B6663C132}" vid="{78ACBBA1-7C80-4996-A412-C8A847FC2E86}"/>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438</TotalTime>
  <Words>2460</Words>
  <Application>Microsoft Office PowerPoint</Application>
  <PresentationFormat>On-screen Show (16:9)</PresentationFormat>
  <Paragraphs>233</Paragraphs>
  <Slides>25</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Wingdings</vt:lpstr>
      <vt:lpstr>Arial</vt:lpstr>
      <vt:lpstr>Segoe UI</vt:lpstr>
      <vt:lpstr>Libre Franklin</vt:lpstr>
      <vt:lpstr>Simple Light</vt:lpstr>
      <vt:lpstr>Crop</vt:lpstr>
      <vt:lpstr>PowerPoint Presentation</vt:lpstr>
      <vt:lpstr>Azure Architectural Components</vt:lpstr>
      <vt:lpstr>Azure Architectural Components</vt:lpstr>
      <vt:lpstr>Azure Architectural Component</vt:lpstr>
      <vt:lpstr>Azure subscriptions and Management Groups </vt:lpstr>
      <vt:lpstr>Azure subscriptions and Management Groups </vt:lpstr>
      <vt:lpstr>Azure resources and resource groups </vt:lpstr>
      <vt:lpstr>Azure Compute Services</vt:lpstr>
      <vt:lpstr>Azure Compute Services</vt:lpstr>
      <vt:lpstr>Azure Compute Services</vt:lpstr>
      <vt:lpstr>Azure Compute Services</vt:lpstr>
      <vt:lpstr>Azure Compute Services</vt:lpstr>
      <vt:lpstr>Azure Compute Services</vt:lpstr>
      <vt:lpstr>Azure application hosting options</vt:lpstr>
      <vt:lpstr>Azure application hosting options</vt:lpstr>
      <vt:lpstr>Azure Networking Services</vt:lpstr>
      <vt:lpstr>Azure Networking Services</vt:lpstr>
      <vt:lpstr>Azure Networking Services</vt:lpstr>
      <vt:lpstr>Azure Storage Services</vt:lpstr>
      <vt:lpstr>Azure Storage Services</vt:lpstr>
      <vt:lpstr>Azure Storage Services</vt:lpstr>
      <vt:lpstr>Azure Storage Services</vt:lpstr>
      <vt:lpstr>Azure Database Services</vt:lpstr>
      <vt:lpstr>Azure Database Services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Shadil NK</dc:creator>
  <cp:lastModifiedBy>Shadil NK</cp:lastModifiedBy>
  <cp:revision>17</cp:revision>
  <dcterms:created xsi:type="dcterms:W3CDTF">2023-07-15T08:35:04Z</dcterms:created>
  <dcterms:modified xsi:type="dcterms:W3CDTF">2023-07-20T06:47:53Z</dcterms:modified>
</cp:coreProperties>
</file>