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microsoft.com/office/2006/relationships/ui/userCustomization" Target="userCustomization/customUI.xml"/><Relationship Id="rId1" Type="http://schemas.openxmlformats.org/officeDocument/2006/relationships/officeDocument" Target="ppt/presentation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4" r:id="rId2"/>
    <p:sldId id="270" r:id="rId3"/>
    <p:sldId id="275" r:id="rId4"/>
    <p:sldId id="266" r:id="rId5"/>
    <p:sldId id="271" r:id="rId6"/>
    <p:sldId id="267" r:id="rId7"/>
    <p:sldId id="272" r:id="rId8"/>
    <p:sldId id="268" r:id="rId9"/>
    <p:sldId id="273" r:id="rId10"/>
    <p:sldId id="269" r:id="rId11"/>
    <p:sldId id="274" r:id="rId1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 autoAdjust="0"/>
  </p:normalViewPr>
  <p:slideViewPr>
    <p:cSldViewPr snapToGrid="0">
      <p:cViewPr varScale="1">
        <p:scale>
          <a:sx n="116" d="100"/>
          <a:sy n="116" d="100"/>
        </p:scale>
        <p:origin x="102" y="4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89CD7-9FE5-429F-B9E0-AA1946CCC9BD}" type="datetimeFigureOut">
              <a:rPr lang="sv-SE" smtClean="0"/>
              <a:t>2024-06-07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C2188-90C9-4DE2-9CC5-BA3A554B768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24389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1522199" y="1360800"/>
            <a:ext cx="9831600" cy="691957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3800" b="1" baseline="0">
                <a:solidFill>
                  <a:schemeClr val="accent1"/>
                </a:solidFill>
              </a:defRPr>
            </a:lvl1pPr>
          </a:lstStyle>
          <a:p>
            <a:r>
              <a:rPr lang="sv-SE" dirty="0"/>
              <a:t>Stor rubrik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522199" y="2208554"/>
            <a:ext cx="9831601" cy="7884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1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dirty="0"/>
              <a:t>Underrubrik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CBEE-E6DE-47E3-981B-80C11ECF5B1C}" type="datetimeFigureOut">
              <a:rPr lang="sv-SE" smtClean="0"/>
              <a:pPr/>
              <a:t>2024-06-07</a:t>
            </a:fld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427D-BC02-4BB6-9552-FEF7E6C4F2BF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5973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med två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838800" y="1542415"/>
            <a:ext cx="10514999" cy="652145"/>
          </a:xfrm>
        </p:spPr>
        <p:txBody>
          <a:bodyPr/>
          <a:lstStyle>
            <a:lvl1pPr>
              <a:defRPr/>
            </a:lvl1pPr>
          </a:lstStyle>
          <a:p>
            <a:r>
              <a:rPr lang="sv-SE" dirty="0"/>
              <a:t>Mindre rubrik</a:t>
            </a:r>
          </a:p>
        </p:txBody>
      </p:sp>
      <p:sp>
        <p:nvSpPr>
          <p:cNvPr id="13" name="Platshållare för bild 12"/>
          <p:cNvSpPr>
            <a:spLocks noGrp="1"/>
          </p:cNvSpPr>
          <p:nvPr>
            <p:ph type="pic" sz="quarter" idx="14"/>
          </p:nvPr>
        </p:nvSpPr>
        <p:spPr>
          <a:xfrm>
            <a:off x="6174000" y="2241462"/>
            <a:ext cx="5180400" cy="3942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8" name="Platshållare för bild 12"/>
          <p:cNvSpPr>
            <a:spLocks noGrp="1"/>
          </p:cNvSpPr>
          <p:nvPr>
            <p:ph type="pic" sz="quarter" idx="15"/>
          </p:nvPr>
        </p:nvSpPr>
        <p:spPr>
          <a:xfrm>
            <a:off x="838800" y="2235600"/>
            <a:ext cx="5180400" cy="3942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2D44CBEE-E6DE-47E3-981B-80C11ECF5B1C}" type="datetimeFigureOut">
              <a:rPr lang="sv-SE" smtClean="0"/>
              <a:pPr/>
              <a:t>2024-06-07</a:t>
            </a:fld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334427D-BC02-4BB6-9552-FEF7E6C4F2BF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6260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800" y="1540800"/>
            <a:ext cx="10514999" cy="574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800" y="2235600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8800" y="3180015"/>
            <a:ext cx="5158800" cy="30096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4000" y="2235599"/>
            <a:ext cx="5158800" cy="82391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4000" y="3180014"/>
            <a:ext cx="5158800" cy="3009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CBEE-E6DE-47E3-981B-80C11ECF5B1C}" type="datetimeFigureOut">
              <a:rPr lang="sv-SE" smtClean="0"/>
              <a:pPr/>
              <a:t>2024-06-07</a:t>
            </a:fld>
            <a:endParaRPr lang="sv-SE" dirty="0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427D-BC02-4BB6-9552-FEF7E6C4F2BF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92348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/>
          <p:cNvSpPr>
            <a:spLocks noGrp="1"/>
          </p:cNvSpPr>
          <p:nvPr>
            <p:ph type="title"/>
          </p:nvPr>
        </p:nvSpPr>
        <p:spPr>
          <a:xfrm>
            <a:off x="838800" y="1540800"/>
            <a:ext cx="10528878" cy="736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CBEE-E6DE-47E3-981B-80C11ECF5B1C}" type="datetimeFigureOut">
              <a:rPr lang="sv-SE" smtClean="0"/>
              <a:pPr/>
              <a:t>2024-06-07</a:t>
            </a:fld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427D-BC02-4BB6-9552-FEF7E6C4F2BF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04436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99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 me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 hasCustomPrompt="1"/>
          </p:nvPr>
        </p:nvSpPr>
        <p:spPr>
          <a:xfrm>
            <a:off x="1524000" y="1360799"/>
            <a:ext cx="9829801" cy="6912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800"/>
            </a:lvl1pPr>
          </a:lstStyle>
          <a:p>
            <a:r>
              <a:rPr lang="sv-SE" dirty="0"/>
              <a:t>Stor rubrik </a:t>
            </a:r>
          </a:p>
        </p:txBody>
      </p:sp>
      <p:sp>
        <p:nvSpPr>
          <p:cNvPr id="6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524000" y="2208554"/>
            <a:ext cx="9829800" cy="7884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dirty="0"/>
              <a:t>Underrubrik</a:t>
            </a:r>
          </a:p>
        </p:txBody>
      </p:sp>
      <p:sp>
        <p:nvSpPr>
          <p:cNvPr id="9" name="Platshållare för bild 8"/>
          <p:cNvSpPr>
            <a:spLocks noGrp="1"/>
          </p:cNvSpPr>
          <p:nvPr>
            <p:ph type="pic" sz="quarter" idx="13"/>
          </p:nvPr>
        </p:nvSpPr>
        <p:spPr>
          <a:xfrm>
            <a:off x="0" y="3438000"/>
            <a:ext cx="12192000" cy="3420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sv-SE" dirty="0"/>
          </a:p>
        </p:txBody>
      </p:sp>
      <p:pic>
        <p:nvPicPr>
          <p:cNvPr id="10" name="107192D2-3778-4ECE-8BEC-1F42874D3F29" descr="Logotyp Mittuniversitetet.">
            <a:extLst>
              <a:ext uri="{FF2B5EF4-FFF2-40B4-BE49-F238E27FC236}">
                <a16:creationId xmlns:a16="http://schemas.microsoft.com/office/drawing/2014/main" id="{F153BBE9-5AB6-41B8-B5C1-4E7AC01B72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000" y="360000"/>
            <a:ext cx="1565081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1522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med pla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/>
          <p:cNvSpPr>
            <a:spLocks noGrp="1"/>
          </p:cNvSpPr>
          <p:nvPr>
            <p:ph type="ctrTitle" hasCustomPrompt="1"/>
          </p:nvPr>
        </p:nvSpPr>
        <p:spPr>
          <a:xfrm>
            <a:off x="1524001" y="1359581"/>
            <a:ext cx="9829800" cy="691957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3800" b="1" baseline="0">
                <a:solidFill>
                  <a:schemeClr val="tx1"/>
                </a:solidFill>
              </a:defRPr>
            </a:lvl1pPr>
          </a:lstStyle>
          <a:p>
            <a:r>
              <a:rPr lang="sv-SE" dirty="0"/>
              <a:t>Stor rubrik</a:t>
            </a:r>
          </a:p>
        </p:txBody>
      </p:sp>
      <p:sp>
        <p:nvSpPr>
          <p:cNvPr id="6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524001" y="2208554"/>
            <a:ext cx="9829799" cy="7884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dirty="0"/>
              <a:t>Underrubrik</a:t>
            </a:r>
          </a:p>
        </p:txBody>
      </p:sp>
      <p:sp>
        <p:nvSpPr>
          <p:cNvPr id="4" name="Rektangel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74720"/>
            <a:ext cx="12192000" cy="34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38907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838800" y="1540800"/>
            <a:ext cx="10550525" cy="652145"/>
          </a:xfrm>
        </p:spPr>
        <p:txBody>
          <a:bodyPr/>
          <a:lstStyle>
            <a:lvl1pPr>
              <a:defRPr/>
            </a:lvl1pPr>
          </a:lstStyle>
          <a:p>
            <a:r>
              <a:rPr lang="sv-SE" dirty="0"/>
              <a:t>Mindre rubrik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800" y="2237129"/>
            <a:ext cx="10550525" cy="3836963"/>
          </a:xfrm>
        </p:spPr>
        <p:txBody>
          <a:bodyPr/>
          <a:lstStyle>
            <a:lvl1pPr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CBEE-E6DE-47E3-981B-80C11ECF5B1C}" type="datetimeFigureOut">
              <a:rPr lang="sv-SE" smtClean="0"/>
              <a:pPr/>
              <a:t>2024-06-07</a:t>
            </a:fld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427D-BC02-4BB6-9552-FEF7E6C4F2BF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6332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522800" y="3020400"/>
            <a:ext cx="9831600" cy="111784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800"/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522800" y="4589464"/>
            <a:ext cx="9831600" cy="110795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CBEE-E6DE-47E3-981B-80C11ECF5B1C}" type="datetimeFigureOut">
              <a:rPr lang="sv-SE" smtClean="0"/>
              <a:pPr/>
              <a:t>2024-06-07</a:t>
            </a:fld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427D-BC02-4BB6-9552-FEF7E6C4F2BF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10942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med avs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358000"/>
            <a:ext cx="12192000" cy="45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1522800" y="3021178"/>
            <a:ext cx="9831600" cy="1382378"/>
          </a:xfrm>
        </p:spPr>
        <p:txBody>
          <a:bodyPr anchor="t">
            <a:normAutofit/>
          </a:bodyPr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Avsnittsrubrik</a:t>
            </a:r>
          </a:p>
        </p:txBody>
      </p:sp>
    </p:spTree>
    <p:extLst>
      <p:ext uri="{BB962C8B-B14F-4D97-AF65-F5344CB8AC3E}">
        <p14:creationId xmlns:p14="http://schemas.microsoft.com/office/powerpoint/2010/main" val="287335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838800" y="1542415"/>
            <a:ext cx="10514999" cy="652145"/>
          </a:xfrm>
        </p:spPr>
        <p:txBody>
          <a:bodyPr/>
          <a:lstStyle>
            <a:lvl1pPr>
              <a:defRPr/>
            </a:lvl1pPr>
          </a:lstStyle>
          <a:p>
            <a:r>
              <a:rPr lang="sv-SE" dirty="0"/>
              <a:t>Mindre rubrik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800" y="2234708"/>
            <a:ext cx="5180400" cy="3942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4000" y="2235600"/>
            <a:ext cx="5180400" cy="394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CBEE-E6DE-47E3-981B-80C11ECF5B1C}" type="datetimeFigureOut">
              <a:rPr lang="sv-SE" smtClean="0"/>
              <a:pPr/>
              <a:t>2024-06-07</a:t>
            </a:fld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427D-BC02-4BB6-9552-FEF7E6C4F2BF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7727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med bild och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838800" y="1542415"/>
            <a:ext cx="10514999" cy="652145"/>
          </a:xfrm>
        </p:spPr>
        <p:txBody>
          <a:bodyPr/>
          <a:lstStyle>
            <a:lvl1pPr>
              <a:defRPr/>
            </a:lvl1pPr>
          </a:lstStyle>
          <a:p>
            <a:r>
              <a:rPr lang="sv-SE" dirty="0"/>
              <a:t>Mindre rubrik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800" y="2234708"/>
            <a:ext cx="5180400" cy="3942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1" name="Platshållare för diagram 10"/>
          <p:cNvSpPr>
            <a:spLocks noGrp="1"/>
          </p:cNvSpPr>
          <p:nvPr>
            <p:ph type="chart" sz="quarter" idx="13"/>
          </p:nvPr>
        </p:nvSpPr>
        <p:spPr>
          <a:xfrm>
            <a:off x="6174000" y="2234963"/>
            <a:ext cx="5180400" cy="3942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D44CBEE-E6DE-47E3-981B-80C11ECF5B1C}" type="datetimeFigureOut">
              <a:rPr lang="sv-SE" smtClean="0"/>
              <a:pPr/>
              <a:t>2024-06-07</a:t>
            </a:fld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334427D-BC02-4BB6-9552-FEF7E6C4F2BF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6499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med bild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838800" y="1542415"/>
            <a:ext cx="10514999" cy="652145"/>
          </a:xfrm>
        </p:spPr>
        <p:txBody>
          <a:bodyPr/>
          <a:lstStyle>
            <a:lvl1pPr>
              <a:defRPr/>
            </a:lvl1pPr>
          </a:lstStyle>
          <a:p>
            <a:r>
              <a:rPr lang="sv-SE" dirty="0"/>
              <a:t>Mindre rubrik</a:t>
            </a:r>
          </a:p>
        </p:txBody>
      </p:sp>
      <p:sp>
        <p:nvSpPr>
          <p:cNvPr id="11" name="Platshållare för text 10"/>
          <p:cNvSpPr>
            <a:spLocks noGrp="1"/>
          </p:cNvSpPr>
          <p:nvPr>
            <p:ph type="body" sz="quarter" idx="13" hasCustomPrompt="1"/>
          </p:nvPr>
        </p:nvSpPr>
        <p:spPr>
          <a:xfrm>
            <a:off x="838800" y="2235599"/>
            <a:ext cx="5180400" cy="394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sv-SE" dirty="0"/>
              <a:t>Bildtext</a:t>
            </a:r>
          </a:p>
        </p:txBody>
      </p:sp>
      <p:sp>
        <p:nvSpPr>
          <p:cNvPr id="13" name="Platshållare för bild 12"/>
          <p:cNvSpPr>
            <a:spLocks noGrp="1"/>
          </p:cNvSpPr>
          <p:nvPr>
            <p:ph type="pic" sz="quarter" idx="14"/>
          </p:nvPr>
        </p:nvSpPr>
        <p:spPr>
          <a:xfrm>
            <a:off x="6173999" y="2235599"/>
            <a:ext cx="5180400" cy="3942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D44CBEE-E6DE-47E3-981B-80C11ECF5B1C}" type="datetimeFigureOut">
              <a:rPr lang="sv-SE" smtClean="0"/>
              <a:pPr/>
              <a:t>2024-06-07</a:t>
            </a:fld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334427D-BC02-4BB6-9552-FEF7E6C4F2BF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1491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1524000" y="1542415"/>
            <a:ext cx="9829799" cy="6521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524000" y="2237129"/>
            <a:ext cx="9829800" cy="3836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8" name="textruta 7"/>
          <p:cNvSpPr txBox="1"/>
          <p:nvPr userDrawn="1"/>
        </p:nvSpPr>
        <p:spPr>
          <a:xfrm>
            <a:off x="838800" y="6356348"/>
            <a:ext cx="2743200" cy="365125"/>
          </a:xfrm>
          <a:prstGeom prst="rect">
            <a:avLst/>
          </a:prstGeom>
          <a:noFill/>
        </p:spPr>
        <p:txBody>
          <a:bodyPr wrap="square" lIns="36000" rtlCol="0" anchor="ctr" anchorCtr="0">
            <a:no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Mittuniversitetet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212000" y="6357600"/>
            <a:ext cx="3405553" cy="360000"/>
          </a:xfrm>
          <a:prstGeom prst="rect">
            <a:avLst/>
          </a:prstGeom>
        </p:spPr>
        <p:txBody>
          <a:bodyPr vert="horz" lIns="10800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7704000" y="6356351"/>
            <a:ext cx="1529865" cy="360000"/>
          </a:xfrm>
          <a:prstGeom prst="rect">
            <a:avLst/>
          </a:prstGeom>
        </p:spPr>
        <p:txBody>
          <a:bodyPr vert="horz" lIns="36000" tIns="45720" rIns="90000" bIns="45720" rtlCol="0" anchor="ctr"/>
          <a:lstStyle>
            <a:lvl1pPr algn="l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fld id="{2D44CBEE-E6DE-47E3-981B-80C11ECF5B1C}" type="datetimeFigureOut">
              <a:rPr lang="sv-SE" smtClean="0"/>
              <a:pPr/>
              <a:t>2024-06-07</a:t>
            </a:fld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9823932" y="6356350"/>
            <a:ext cx="1529867" cy="3600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fld id="{1334427D-BC02-4BB6-9552-FEF7E6C4F2BF}" type="slidenum">
              <a:rPr lang="sv-SE" smtClean="0"/>
              <a:pPr/>
              <a:t>‹#›</a:t>
            </a:fld>
            <a:endParaRPr lang="sv-SE" dirty="0"/>
          </a:p>
        </p:txBody>
      </p:sp>
      <p:cxnSp>
        <p:nvCxnSpPr>
          <p:cNvPr id="9" name="Ra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2048" y="6310166"/>
            <a:ext cx="10512000" cy="0"/>
          </a:xfrm>
          <a:prstGeom prst="line">
            <a:avLst/>
          </a:prstGeom>
          <a:ln w="31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107192D2-3778-4ECE-8BEC-1F42874D3F29" descr="Logotyp Mittuniversitetet.">
            <a:extLst>
              <a:ext uri="{FF2B5EF4-FFF2-40B4-BE49-F238E27FC236}">
                <a16:creationId xmlns:a16="http://schemas.microsoft.com/office/drawing/2014/main" id="{D6D22971-6BCD-4B4A-A592-8AF1AE69B6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000" y="360000"/>
            <a:ext cx="1565081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303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0" r:id="rId4"/>
    <p:sldLayoutId id="2147483651" r:id="rId5"/>
    <p:sldLayoutId id="2147483662" r:id="rId6"/>
    <p:sldLayoutId id="2147483652" r:id="rId7"/>
    <p:sldLayoutId id="2147483665" r:id="rId8"/>
    <p:sldLayoutId id="2147483663" r:id="rId9"/>
    <p:sldLayoutId id="2147483664" r:id="rId10"/>
    <p:sldLayoutId id="2147483653" r:id="rId11"/>
    <p:sldLayoutId id="2147483654" r:id="rId12"/>
    <p:sldLayoutId id="2147483655" r:id="rId13"/>
  </p:sldLayoutIdLst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094" userDrawn="1">
          <p15:clr>
            <a:srgbClr val="F26B43"/>
          </p15:clr>
        </p15:guide>
        <p15:guide id="4" orient="horz" pos="1480" userDrawn="1">
          <p15:clr>
            <a:srgbClr val="F26B43"/>
          </p15:clr>
        </p15:guide>
        <p15:guide id="5" pos="5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0250C1-03FE-4D58-8294-FB0A335D5E55}"/>
              </a:ext>
            </a:extLst>
          </p:cNvPr>
          <p:cNvSpPr txBox="1"/>
          <p:nvPr/>
        </p:nvSpPr>
        <p:spPr>
          <a:xfrm>
            <a:off x="1614791" y="2782669"/>
            <a:ext cx="8571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ma-SE" sz="3600" dirty="0"/>
              <a:t>Jitter Plot of Data Collected by Skogforsk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2415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blue dots&#10;&#10;Description automatically generated">
            <a:extLst>
              <a:ext uri="{FF2B5EF4-FFF2-40B4-BE49-F238E27FC236}">
                <a16:creationId xmlns:a16="http://schemas.microsoft.com/office/drawing/2014/main" id="{900364F4-6781-D290-D168-0E375B52A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0732851" cy="64397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90C760-C959-C1F7-365F-7A2A076DF0EC}"/>
              </a:ext>
            </a:extLst>
          </p:cNvPr>
          <p:cNvSpPr txBox="1"/>
          <p:nvPr/>
        </p:nvSpPr>
        <p:spPr>
          <a:xfrm>
            <a:off x="2178996" y="6454302"/>
            <a:ext cx="5562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ma-SE" dirty="0"/>
              <a:t>Figure 1: Jitter plot for the data collected 11:23-11:25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753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90C760-C959-C1F7-365F-7A2A076DF0EC}"/>
              </a:ext>
            </a:extLst>
          </p:cNvPr>
          <p:cNvSpPr txBox="1"/>
          <p:nvPr/>
        </p:nvSpPr>
        <p:spPr>
          <a:xfrm>
            <a:off x="2178996" y="6454302"/>
            <a:ext cx="7101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ma-SE" dirty="0"/>
              <a:t>Figure 1: Histogram and CDF plot for the data collected 11:23-11:25</a:t>
            </a:r>
            <a:endParaRPr lang="en-US" dirty="0"/>
          </a:p>
        </p:txBody>
      </p:sp>
      <p:pic>
        <p:nvPicPr>
          <p:cNvPr id="5" name="Picture 4" descr="A graph with a bar graph&#10;&#10;Description automatically generated">
            <a:extLst>
              <a:ext uri="{FF2B5EF4-FFF2-40B4-BE49-F238E27FC236}">
                <a16:creationId xmlns:a16="http://schemas.microsoft.com/office/drawing/2014/main" id="{DDB9B230-EDC2-B880-1CCA-64F487F4B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1" y="1221942"/>
            <a:ext cx="6887752" cy="4132652"/>
          </a:xfrm>
          <a:prstGeom prst="rect">
            <a:avLst/>
          </a:prstGeom>
        </p:spPr>
      </p:pic>
      <p:pic>
        <p:nvPicPr>
          <p:cNvPr id="7" name="Picture 6" descr="A graph with a curve&#10;&#10;Description automatically generated">
            <a:extLst>
              <a:ext uri="{FF2B5EF4-FFF2-40B4-BE49-F238E27FC236}">
                <a16:creationId xmlns:a16="http://schemas.microsoft.com/office/drawing/2014/main" id="{97E4C93C-B0F5-A1FA-B49D-17EEDCBF96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247" y="1221942"/>
            <a:ext cx="6887753" cy="413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1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blue dots&#10;&#10;Description automatically generated">
            <a:extLst>
              <a:ext uri="{FF2B5EF4-FFF2-40B4-BE49-F238E27FC236}">
                <a16:creationId xmlns:a16="http://schemas.microsoft.com/office/drawing/2014/main" id="{D2846657-5078-A310-8EA2-C2A82AE7A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0757169" cy="64543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E93351-3AC0-6D0D-F39A-24BCDA2E9224}"/>
              </a:ext>
            </a:extLst>
          </p:cNvPr>
          <p:cNvSpPr txBox="1"/>
          <p:nvPr/>
        </p:nvSpPr>
        <p:spPr>
          <a:xfrm>
            <a:off x="2178996" y="6454302"/>
            <a:ext cx="554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ma-SE" dirty="0"/>
              <a:t>Figure 1: Jitter plot for the data collected 11:06-11:11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573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E93351-3AC0-6D0D-F39A-24BCDA2E9224}"/>
              </a:ext>
            </a:extLst>
          </p:cNvPr>
          <p:cNvSpPr txBox="1"/>
          <p:nvPr/>
        </p:nvSpPr>
        <p:spPr>
          <a:xfrm>
            <a:off x="2178996" y="6454302"/>
            <a:ext cx="7083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ma-SE" dirty="0"/>
              <a:t>Figure 1: Histogram and CDF plot for the data collected 11:06-11:11</a:t>
            </a:r>
            <a:endParaRPr lang="en-US" dirty="0"/>
          </a:p>
        </p:txBody>
      </p:sp>
      <p:pic>
        <p:nvPicPr>
          <p:cNvPr id="5" name="Picture 4" descr="A graph with blue squares&#10;&#10;Description automatically generated">
            <a:extLst>
              <a:ext uri="{FF2B5EF4-FFF2-40B4-BE49-F238E27FC236}">
                <a16:creationId xmlns:a16="http://schemas.microsoft.com/office/drawing/2014/main" id="{7E4A2A43-3046-485F-1027-A24CE8A26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7664"/>
            <a:ext cx="7163496" cy="4298098"/>
          </a:xfrm>
          <a:prstGeom prst="rect">
            <a:avLst/>
          </a:prstGeom>
        </p:spPr>
      </p:pic>
      <p:pic>
        <p:nvPicPr>
          <p:cNvPr id="7" name="Picture 6" descr="A graph with a curve&#10;&#10;Description automatically generated">
            <a:extLst>
              <a:ext uri="{FF2B5EF4-FFF2-40B4-BE49-F238E27FC236}">
                <a16:creationId xmlns:a16="http://schemas.microsoft.com/office/drawing/2014/main" id="{EEB8A01B-888B-AEBE-3DC5-5253EE28C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504" y="1027664"/>
            <a:ext cx="7163496" cy="429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355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blue lines&#10;&#10;Description automatically generated">
            <a:extLst>
              <a:ext uri="{FF2B5EF4-FFF2-40B4-BE49-F238E27FC236}">
                <a16:creationId xmlns:a16="http://schemas.microsoft.com/office/drawing/2014/main" id="{B8E67EC1-FFC6-3BC6-89AE-925040A34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0"/>
            <a:ext cx="10786352" cy="64718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E21193-8C38-9CB5-5F12-2BF1DC78784F}"/>
              </a:ext>
            </a:extLst>
          </p:cNvPr>
          <p:cNvSpPr txBox="1"/>
          <p:nvPr/>
        </p:nvSpPr>
        <p:spPr>
          <a:xfrm>
            <a:off x="2178996" y="6454302"/>
            <a:ext cx="554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ma-SE" dirty="0"/>
              <a:t>Figure 1: Jitter plot for the data collected 11:11-11:16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38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E21193-8C38-9CB5-5F12-2BF1DC78784F}"/>
              </a:ext>
            </a:extLst>
          </p:cNvPr>
          <p:cNvSpPr txBox="1"/>
          <p:nvPr/>
        </p:nvSpPr>
        <p:spPr>
          <a:xfrm>
            <a:off x="2178996" y="6454302"/>
            <a:ext cx="7083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ma-SE" dirty="0"/>
              <a:t>Figure 1: Histogram and CDF plot for the data collected 11:11-11:16</a:t>
            </a:r>
            <a:endParaRPr lang="en-US" dirty="0"/>
          </a:p>
        </p:txBody>
      </p:sp>
      <p:pic>
        <p:nvPicPr>
          <p:cNvPr id="5" name="Picture 4" descr="A graph with a bar graph&#10;&#10;Description automatically generated">
            <a:extLst>
              <a:ext uri="{FF2B5EF4-FFF2-40B4-BE49-F238E27FC236}">
                <a16:creationId xmlns:a16="http://schemas.microsoft.com/office/drawing/2014/main" id="{771EF5DF-CE56-2DEE-3F5A-2877902E3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129"/>
            <a:ext cx="6252528" cy="3751517"/>
          </a:xfrm>
          <a:prstGeom prst="rect">
            <a:avLst/>
          </a:prstGeom>
        </p:spPr>
      </p:pic>
      <p:pic>
        <p:nvPicPr>
          <p:cNvPr id="7" name="Picture 6" descr="A graph with a curve&#10;&#10;Description automatically generated">
            <a:extLst>
              <a:ext uri="{FF2B5EF4-FFF2-40B4-BE49-F238E27FC236}">
                <a16:creationId xmlns:a16="http://schemas.microsoft.com/office/drawing/2014/main" id="{6D00D739-4E35-1473-F32E-16B6021A6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827" y="1667129"/>
            <a:ext cx="6252528" cy="375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48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blue dots&#10;&#10;Description automatically generated">
            <a:extLst>
              <a:ext uri="{FF2B5EF4-FFF2-40B4-BE49-F238E27FC236}">
                <a16:creationId xmlns:a16="http://schemas.microsoft.com/office/drawing/2014/main" id="{4BF955E8-88C6-7725-FE21-157D218E4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0718259" cy="64309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951703-86CC-A619-4A58-20573001FA9D}"/>
              </a:ext>
            </a:extLst>
          </p:cNvPr>
          <p:cNvSpPr txBox="1"/>
          <p:nvPr/>
        </p:nvSpPr>
        <p:spPr>
          <a:xfrm>
            <a:off x="2178996" y="6454302"/>
            <a:ext cx="554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ma-SE" dirty="0"/>
              <a:t>Figure 1: Jitter plot for the data collected 11:16-11:21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527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951703-86CC-A619-4A58-20573001FA9D}"/>
              </a:ext>
            </a:extLst>
          </p:cNvPr>
          <p:cNvSpPr txBox="1"/>
          <p:nvPr/>
        </p:nvSpPr>
        <p:spPr>
          <a:xfrm>
            <a:off x="2178996" y="6454302"/>
            <a:ext cx="7101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ma-SE" dirty="0"/>
              <a:t>Figure 1: Histogram and CDF plot for the data collected 11:16-11:21</a:t>
            </a:r>
            <a:endParaRPr lang="en-US" dirty="0"/>
          </a:p>
        </p:txBody>
      </p:sp>
      <p:pic>
        <p:nvPicPr>
          <p:cNvPr id="5" name="Picture 4" descr="A graph with blue bars&#10;&#10;Description automatically generated">
            <a:extLst>
              <a:ext uri="{FF2B5EF4-FFF2-40B4-BE49-F238E27FC236}">
                <a16:creationId xmlns:a16="http://schemas.microsoft.com/office/drawing/2014/main" id="{5832EB1E-CF02-56E6-07C8-5D07D452C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5" y="1025612"/>
            <a:ext cx="7039926" cy="4223956"/>
          </a:xfrm>
          <a:prstGeom prst="rect">
            <a:avLst/>
          </a:prstGeom>
        </p:spPr>
      </p:pic>
      <p:pic>
        <p:nvPicPr>
          <p:cNvPr id="7" name="Picture 6" descr="A graph with a blue line&#10;&#10;Description automatically generated">
            <a:extLst>
              <a:ext uri="{FF2B5EF4-FFF2-40B4-BE49-F238E27FC236}">
                <a16:creationId xmlns:a16="http://schemas.microsoft.com/office/drawing/2014/main" id="{0622D1F7-07BD-0232-CD23-D41EC5007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021" y="1025612"/>
            <a:ext cx="7039927" cy="422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66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blue lines&#10;&#10;Description automatically generated">
            <a:extLst>
              <a:ext uri="{FF2B5EF4-FFF2-40B4-BE49-F238E27FC236}">
                <a16:creationId xmlns:a16="http://schemas.microsoft.com/office/drawing/2014/main" id="{758C58D1-8A28-BB15-CAAE-85848582F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0757169" cy="64543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84FD03-D27A-3AC9-F3B7-6B9CCF98F756}"/>
              </a:ext>
            </a:extLst>
          </p:cNvPr>
          <p:cNvSpPr txBox="1"/>
          <p:nvPr/>
        </p:nvSpPr>
        <p:spPr>
          <a:xfrm>
            <a:off x="2178996" y="6454302"/>
            <a:ext cx="5562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ma-SE" dirty="0"/>
              <a:t>Figure 1: Jitter plot for the data collected 11:21-11:23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20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84FD03-D27A-3AC9-F3B7-6B9CCF98F756}"/>
              </a:ext>
            </a:extLst>
          </p:cNvPr>
          <p:cNvSpPr txBox="1"/>
          <p:nvPr/>
        </p:nvSpPr>
        <p:spPr>
          <a:xfrm>
            <a:off x="2178996" y="6454302"/>
            <a:ext cx="7101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ma-SE" dirty="0"/>
              <a:t>Figure 1: Histogram and CDF plot for the data collected 11:21-11:23</a:t>
            </a:r>
            <a:endParaRPr lang="en-US" dirty="0"/>
          </a:p>
        </p:txBody>
      </p:sp>
      <p:pic>
        <p:nvPicPr>
          <p:cNvPr id="5" name="Picture 4" descr="A graph with blue bars&#10;&#10;Description automatically generated">
            <a:extLst>
              <a:ext uri="{FF2B5EF4-FFF2-40B4-BE49-F238E27FC236}">
                <a16:creationId xmlns:a16="http://schemas.microsoft.com/office/drawing/2014/main" id="{18A58940-3336-9F5A-D7AE-EF302C748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8625"/>
            <a:ext cx="7190955" cy="4314573"/>
          </a:xfrm>
          <a:prstGeom prst="rect">
            <a:avLst/>
          </a:prstGeom>
        </p:spPr>
      </p:pic>
      <p:pic>
        <p:nvPicPr>
          <p:cNvPr id="7" name="Picture 6" descr="A graph with a curve&#10;&#10;Description automatically generated">
            <a:extLst>
              <a:ext uri="{FF2B5EF4-FFF2-40B4-BE49-F238E27FC236}">
                <a16:creationId xmlns:a16="http://schemas.microsoft.com/office/drawing/2014/main" id="{79F80FDB-E3E6-5BDF-DB95-093851A7D4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905" y="998625"/>
            <a:ext cx="7190954" cy="431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7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Mittuniversitete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CB9"/>
      </a:accent1>
      <a:accent2>
        <a:srgbClr val="00BFD6"/>
      </a:accent2>
      <a:accent3>
        <a:srgbClr val="007934"/>
      </a:accent3>
      <a:accent4>
        <a:srgbClr val="3FAE2A"/>
      </a:accent4>
      <a:accent5>
        <a:srgbClr val="706259"/>
      </a:accent5>
      <a:accent6>
        <a:srgbClr val="AEA299"/>
      </a:accent6>
      <a:hlink>
        <a:srgbClr val="0563C1"/>
      </a:hlink>
      <a:folHlink>
        <a:srgbClr val="954F72"/>
      </a:folHlink>
    </a:clrScheme>
    <a:fontScheme name="PP Mittuniversitete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SCN 16.9.potx" id="{37F6D8C5-9675-4404-900A-E86DC592998E}" vid="{45E6DD0E-98EE-4F9C-B324-6ACD77EA76F1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38</TotalTime>
  <Words>117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Office-tema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Mittuniversitetet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Waseem Akhtar</dc:creator>
  <cp:lastModifiedBy>Muhammad Waseem Akhtar</cp:lastModifiedBy>
  <cp:revision>3</cp:revision>
  <cp:lastPrinted>2015-05-26T13:42:18Z</cp:lastPrinted>
  <dcterms:created xsi:type="dcterms:W3CDTF">2024-06-07T12:17:53Z</dcterms:created>
  <dcterms:modified xsi:type="dcterms:W3CDTF">2024-06-07T12:56:12Z</dcterms:modified>
</cp:coreProperties>
</file>

<file path=userCustomization/customUI.xml><?xml version="1.0" encoding="utf-8"?>
<mso:customUI xmlns:doc="http://schemas.microsoft.com/office/2006/01/customui/currentDocument" xmlns:mso="http://schemas.microsoft.com/office/2006/01/customui">
  <mso:ribbon>
    <mso:qat>
      <mso:documentControls>
        <mso:separator idQ="doc:sep1" visible="true"/>
        <mso:control idQ="mso:FileProperties" visible="true"/>
      </mso:documentControls>
    </mso:qat>
  </mso:ribbon>
</mso:customUI>
</file>