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6" r:id="rId5"/>
    <p:sldId id="260" r:id="rId6"/>
    <p:sldId id="263" r:id="rId7"/>
    <p:sldId id="261" r:id="rId8"/>
    <p:sldId id="262" r:id="rId9"/>
    <p:sldId id="264" r:id="rId10"/>
    <p:sldId id="265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49C72-E899-4058-A8A4-B9D3FFD9E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413FB-AB77-463F-9713-9C34C3528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8EF49-15A7-478A-A0CE-64802DD8D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F744-B234-4196-8F3D-DD4AF9261622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AB3D3-3A70-441D-8783-9A44F9B3D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3F566-21B7-4F38-BC8E-9DB1C2A3F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6385-5F33-44EA-8943-34E22636A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19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3E1AB-015B-48B2-8B80-318CE0E80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44F91-ED01-41E7-9F9E-2F46190B3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0EDE0-86B7-4F84-8305-81F31B9A6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F744-B234-4196-8F3D-DD4AF9261622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DBE39-2042-43C3-9A42-C6B8088A8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D1855-4159-4747-9EB0-5F9966CCA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6385-5F33-44EA-8943-34E22636A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27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998F9D-8064-482B-B99C-9D4FB1A7EF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179DAC-482D-469B-B17B-590AA775F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DFB3F-CC49-4D03-80CD-BCCD53CC2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F744-B234-4196-8F3D-DD4AF9261622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C2591-71DD-4393-8C11-C696250CD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7415F-F4FA-4FDC-A026-5A77D4D37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6385-5F33-44EA-8943-34E22636A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43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EA226-4CA3-4441-836D-30366316B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998B7-531D-4C77-ABD0-A12E0A3E1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6EC96-F086-454B-866A-2DD37AE41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F744-B234-4196-8F3D-DD4AF9261622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6C053-6C2F-4FEF-8D19-887C644AF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27262-8B95-4334-8E47-C84CF45A4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6385-5F33-44EA-8943-34E22636A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43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122B-B6BC-4579-B84E-DADE8D733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220CA-6F65-412C-9077-AB0298796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A257F-991F-40C2-BE5A-0D01BD8BC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F744-B234-4196-8F3D-DD4AF9261622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14986-A936-4825-A36C-74D48A524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4D146-6BA8-4CEC-B4F2-610B4C2D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6385-5F33-44EA-8943-34E22636A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923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727DE-8B51-4E97-AA99-4257DE1F1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55B43-E00B-47A8-9728-BCB628356C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59BB-6A90-4634-92D7-DD5DF4EC7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E66FF-47BC-40A1-A93C-32D03D7AD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F744-B234-4196-8F3D-DD4AF9261622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93DF9-AAC4-436E-BF98-56920104F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F0187-48CB-43BB-9471-1386FEC72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6385-5F33-44EA-8943-34E22636A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145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2460B-EA5C-47F8-9646-DF2E858D1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5080C-D2CD-41B4-9915-0A1F70581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354CA6-2C0F-4A4E-847D-F7EACE6C6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337966-3165-4940-8977-0AAA3419C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A65FBA-D52A-421B-9E83-71E259A36D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6E433A-EA41-466C-922B-3D497E60A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F744-B234-4196-8F3D-DD4AF9261622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3E33E6-158E-4F99-8770-D23A63951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6D42C9-121D-44ED-A4EC-884FF6BC1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6385-5F33-44EA-8943-34E22636A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22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24022-0252-46B7-9AC8-E641EC78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B6782F-E1AB-4047-9865-11D6B9219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F744-B234-4196-8F3D-DD4AF9261622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9871A8-FBC3-4AD9-AF6B-1A2C3AA6C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1FF266-9B88-45DD-84D7-462E96248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6385-5F33-44EA-8943-34E22636A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64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964A64-4C02-46A2-99C5-AA727EE18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F744-B234-4196-8F3D-DD4AF9261622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D4334-D606-482D-AB47-99B8FAE28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3C0237-8357-4FB0-B7BE-C9774FEFE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6385-5F33-44EA-8943-34E22636A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73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4761A-3070-4D33-AC8F-7962EAA6C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EB272-114D-4A04-BE9A-92B1C4530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142C5-8C6C-49AC-ABEA-E86272F56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121C4-9731-48FD-B863-2C3D814B6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F744-B234-4196-8F3D-DD4AF9261622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1F8B2-037A-4FE3-B1B9-A5F8F9E9E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7A298-2C06-451A-A675-A88A10A7D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6385-5F33-44EA-8943-34E22636A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50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8E6E2-C4B9-4E63-9D8B-11C80EE10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5E262F-106E-4553-AB44-BDBC19C8E2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237F66-FCAF-469F-A08D-345DB90D3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8EAC4-E107-441D-9753-A1FE7125D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F744-B234-4196-8F3D-DD4AF9261622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7C22B-E231-4575-BA1F-737EE3A76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1CBA7-7310-4E8C-A469-89A8385C7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6385-5F33-44EA-8943-34E22636A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27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24AE6F-EE1F-4B2D-A76F-3F57B5D8A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E70DF-5D97-4EA2-B762-E71F7AB18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F9470-F245-4EA2-80CE-A88AB71A91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BF744-B234-4196-8F3D-DD4AF9261622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42C56-E7C1-4BB2-BE2A-F7531B39B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488ED-4BE8-49E1-BF89-591948651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26385-5F33-44EA-8943-34E22636A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1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52F3EA-54F6-4485-9ABC-A9310A9DF6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5" t="1923" r="6875" b="1923"/>
          <a:stretch/>
        </p:blipFill>
        <p:spPr>
          <a:xfrm>
            <a:off x="838200" y="571500"/>
            <a:ext cx="10515600" cy="5715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E96DEF3-AE7A-4AA9-B7D5-CE5BDB70112A}"/>
              </a:ext>
            </a:extLst>
          </p:cNvPr>
          <p:cNvSpPr/>
          <p:nvPr/>
        </p:nvSpPr>
        <p:spPr>
          <a:xfrm>
            <a:off x="838200" y="571500"/>
            <a:ext cx="105156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81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CEE8DC-55BC-40CE-A9F1-F75D07EBD29F}"/>
              </a:ext>
            </a:extLst>
          </p:cNvPr>
          <p:cNvSpPr/>
          <p:nvPr/>
        </p:nvSpPr>
        <p:spPr>
          <a:xfrm>
            <a:off x="756451" y="571500"/>
            <a:ext cx="10679097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1EF7FA-B7B4-4EA7-B097-EF6D8C3501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04" t="1872" r="6204" b="1872"/>
          <a:stretch/>
        </p:blipFill>
        <p:spPr>
          <a:xfrm>
            <a:off x="756450" y="571500"/>
            <a:ext cx="10679097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467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CEE8DC-55BC-40CE-A9F1-F75D07EBD29F}"/>
              </a:ext>
            </a:extLst>
          </p:cNvPr>
          <p:cNvSpPr/>
          <p:nvPr/>
        </p:nvSpPr>
        <p:spPr>
          <a:xfrm>
            <a:off x="838200" y="571500"/>
            <a:ext cx="105156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07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CEE8DC-55BC-40CE-A9F1-F75D07EBD29F}"/>
              </a:ext>
            </a:extLst>
          </p:cNvPr>
          <p:cNvSpPr/>
          <p:nvPr/>
        </p:nvSpPr>
        <p:spPr>
          <a:xfrm>
            <a:off x="838200" y="571500"/>
            <a:ext cx="105156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78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CEE8DC-55BC-40CE-A9F1-F75D07EBD29F}"/>
              </a:ext>
            </a:extLst>
          </p:cNvPr>
          <p:cNvSpPr/>
          <p:nvPr/>
        </p:nvSpPr>
        <p:spPr>
          <a:xfrm>
            <a:off x="838200" y="571500"/>
            <a:ext cx="105156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6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CEE8DC-55BC-40CE-A9F1-F75D07EBD29F}"/>
              </a:ext>
            </a:extLst>
          </p:cNvPr>
          <p:cNvSpPr/>
          <p:nvPr/>
        </p:nvSpPr>
        <p:spPr>
          <a:xfrm>
            <a:off x="838200" y="571500"/>
            <a:ext cx="105156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9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CEE8DC-55BC-40CE-A9F1-F75D07EBD29F}"/>
              </a:ext>
            </a:extLst>
          </p:cNvPr>
          <p:cNvSpPr/>
          <p:nvPr/>
        </p:nvSpPr>
        <p:spPr>
          <a:xfrm>
            <a:off x="838200" y="571500"/>
            <a:ext cx="105156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98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CEE8DC-55BC-40CE-A9F1-F75D07EBD29F}"/>
              </a:ext>
            </a:extLst>
          </p:cNvPr>
          <p:cNvSpPr/>
          <p:nvPr/>
        </p:nvSpPr>
        <p:spPr>
          <a:xfrm>
            <a:off x="838200" y="571500"/>
            <a:ext cx="105156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1883F0-C6C2-4AD3-8F2B-7F5CCDE88F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5" t="1820" r="6875" b="1820"/>
          <a:stretch/>
        </p:blipFill>
        <p:spPr>
          <a:xfrm>
            <a:off x="838200" y="571500"/>
            <a:ext cx="105156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514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CEE8DC-55BC-40CE-A9F1-F75D07EBD29F}"/>
              </a:ext>
            </a:extLst>
          </p:cNvPr>
          <p:cNvSpPr/>
          <p:nvPr/>
        </p:nvSpPr>
        <p:spPr>
          <a:xfrm>
            <a:off x="838200" y="571500"/>
            <a:ext cx="105156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4DB129-445D-4D2B-8A76-5B980FECE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5" t="1872" r="6875" b="1872"/>
          <a:stretch/>
        </p:blipFill>
        <p:spPr>
          <a:xfrm>
            <a:off x="838200" y="571499"/>
            <a:ext cx="10515600" cy="57150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E395D2A-0DEC-42C3-83A1-1F40206D4E9D}"/>
              </a:ext>
            </a:extLst>
          </p:cNvPr>
          <p:cNvSpPr/>
          <p:nvPr/>
        </p:nvSpPr>
        <p:spPr>
          <a:xfrm>
            <a:off x="10005133" y="985422"/>
            <a:ext cx="133165" cy="6924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93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E95D56-E78B-4994-A11B-76F46202C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5" t="8334" r="6875" b="8333"/>
          <a:stretch/>
        </p:blipFill>
        <p:spPr>
          <a:xfrm>
            <a:off x="838200" y="571500"/>
            <a:ext cx="10515600" cy="5715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BCEE8DC-55BC-40CE-A9F1-F75D07EBD29F}"/>
              </a:ext>
            </a:extLst>
          </p:cNvPr>
          <p:cNvSpPr/>
          <p:nvPr/>
        </p:nvSpPr>
        <p:spPr>
          <a:xfrm>
            <a:off x="838200" y="571500"/>
            <a:ext cx="105156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36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CEE8DC-55BC-40CE-A9F1-F75D07EBD29F}"/>
              </a:ext>
            </a:extLst>
          </p:cNvPr>
          <p:cNvSpPr/>
          <p:nvPr/>
        </p:nvSpPr>
        <p:spPr>
          <a:xfrm>
            <a:off x="838200" y="571500"/>
            <a:ext cx="105156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A7248E-8AF6-4870-8CA7-3CF3FC8E63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5" t="1665" r="6875" b="1665"/>
          <a:stretch/>
        </p:blipFill>
        <p:spPr>
          <a:xfrm>
            <a:off x="838200" y="571500"/>
            <a:ext cx="10515600" cy="5715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2FBB97A-6625-4418-9167-B7A5B99522A8}"/>
              </a:ext>
            </a:extLst>
          </p:cNvPr>
          <p:cNvSpPr/>
          <p:nvPr/>
        </p:nvSpPr>
        <p:spPr>
          <a:xfrm>
            <a:off x="10005133" y="985422"/>
            <a:ext cx="133165" cy="6924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44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CEE8DC-55BC-40CE-A9F1-F75D07EBD29F}"/>
              </a:ext>
            </a:extLst>
          </p:cNvPr>
          <p:cNvSpPr/>
          <p:nvPr/>
        </p:nvSpPr>
        <p:spPr>
          <a:xfrm>
            <a:off x="838200" y="571500"/>
            <a:ext cx="105156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11CA96-ED9F-43F9-B6C0-A27F43722C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5" t="8333" r="6875" b="8334"/>
          <a:stretch/>
        </p:blipFill>
        <p:spPr>
          <a:xfrm>
            <a:off x="838200" y="571500"/>
            <a:ext cx="105156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997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CEE8DC-55BC-40CE-A9F1-F75D07EBD29F}"/>
              </a:ext>
            </a:extLst>
          </p:cNvPr>
          <p:cNvSpPr/>
          <p:nvPr/>
        </p:nvSpPr>
        <p:spPr>
          <a:xfrm>
            <a:off x="838200" y="571500"/>
            <a:ext cx="105156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F160C9-DC05-41B8-BC23-E586B5B755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5" t="1665" r="6875" b="1665"/>
          <a:stretch/>
        </p:blipFill>
        <p:spPr>
          <a:xfrm>
            <a:off x="838200" y="571500"/>
            <a:ext cx="105156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275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CEE8DC-55BC-40CE-A9F1-F75D07EBD29F}"/>
              </a:ext>
            </a:extLst>
          </p:cNvPr>
          <p:cNvSpPr/>
          <p:nvPr/>
        </p:nvSpPr>
        <p:spPr>
          <a:xfrm>
            <a:off x="838200" y="571500"/>
            <a:ext cx="105156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B6FE77-BA0F-4810-9F35-D9FE026563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5" t="1768" r="6875" b="1768"/>
          <a:stretch/>
        </p:blipFill>
        <p:spPr>
          <a:xfrm>
            <a:off x="838200" y="571500"/>
            <a:ext cx="10515600" cy="5715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04C7076-56E5-475C-B933-9279B0E35341}"/>
              </a:ext>
            </a:extLst>
          </p:cNvPr>
          <p:cNvSpPr/>
          <p:nvPr/>
        </p:nvSpPr>
        <p:spPr>
          <a:xfrm>
            <a:off x="9978499" y="994300"/>
            <a:ext cx="133165" cy="6924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24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CEE8DC-55BC-40CE-A9F1-F75D07EBD29F}"/>
              </a:ext>
            </a:extLst>
          </p:cNvPr>
          <p:cNvSpPr/>
          <p:nvPr/>
        </p:nvSpPr>
        <p:spPr>
          <a:xfrm>
            <a:off x="838200" y="571500"/>
            <a:ext cx="105156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4826D3-0124-471C-B3C3-F006288CC6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5" t="8333" r="6875" b="8334"/>
          <a:stretch/>
        </p:blipFill>
        <p:spPr>
          <a:xfrm>
            <a:off x="838200" y="571500"/>
            <a:ext cx="105156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90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Jiang Yan</dc:creator>
  <cp:lastModifiedBy>Li Jiang Yan</cp:lastModifiedBy>
  <cp:revision>10</cp:revision>
  <dcterms:created xsi:type="dcterms:W3CDTF">2020-04-30T10:24:45Z</dcterms:created>
  <dcterms:modified xsi:type="dcterms:W3CDTF">2020-05-01T08:47:08Z</dcterms:modified>
</cp:coreProperties>
</file>