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7" r:id="rId1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4274B15-1F53-4500-9D08-A1EF891A6F99}">
          <p14:sldIdLst>
            <p14:sldId id="256"/>
            <p14:sldId id="257"/>
            <p14:sldId id="258"/>
            <p14:sldId id="259"/>
            <p14:sldId id="260"/>
            <p14:sldId id="270"/>
            <p14:sldId id="271"/>
            <p14:sldId id="267"/>
            <p14:sldId id="268"/>
            <p14:sldId id="272"/>
            <p14:sldId id="273"/>
            <p14:sldId id="274"/>
            <p14:sldId id="275"/>
            <p14:sldId id="276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1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94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8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5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21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60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9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3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5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3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BD9F-71F0-4730-A5C5-FF941377D4A0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4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2F99551-6BCD-0E4A-422A-850A5A1BE093}"/>
              </a:ext>
            </a:extLst>
          </p:cNvPr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Aplicação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......:	Família</a:t>
            </a: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Versão ..........:	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Linguagem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....:	Node.JS V18.15.0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V9.5.0</a:t>
            </a:r>
          </a:p>
        </p:txBody>
      </p:sp>
    </p:spTree>
    <p:extLst>
      <p:ext uri="{BB962C8B-B14F-4D97-AF65-F5344CB8AC3E}">
        <p14:creationId xmlns:p14="http://schemas.microsoft.com/office/powerpoint/2010/main" val="50091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memberDelete.js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27701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>
            <a:off x="1547701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277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>
            <a:off x="1547701" y="1696750"/>
            <a:ext cx="0" cy="37959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FCBB875-EDF6-F141-16D1-8F0019452B29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1547701" y="2436341"/>
            <a:ext cx="0" cy="36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5BCFBF0F-45A4-678F-98D9-0BE8C21D200D}"/>
              </a:ext>
            </a:extLst>
          </p:cNvPr>
          <p:cNvSpPr/>
          <p:nvPr/>
        </p:nvSpPr>
        <p:spPr>
          <a:xfrm>
            <a:off x="827701" y="2076341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memberData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87D2FB7E-6875-AC08-D0BD-296491E04624}"/>
              </a:ext>
            </a:extLst>
          </p:cNvPr>
          <p:cNvSpPr/>
          <p:nvPr/>
        </p:nvSpPr>
        <p:spPr>
          <a:xfrm flipH="1">
            <a:off x="2839582" y="2797535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uxograma: Preparação 3">
            <a:extLst>
              <a:ext uri="{FF2B5EF4-FFF2-40B4-BE49-F238E27FC236}">
                <a16:creationId xmlns:a16="http://schemas.microsoft.com/office/drawing/2014/main" id="{4FB98A03-8139-EF84-C843-FF8D8CDB1D4B}"/>
              </a:ext>
            </a:extLst>
          </p:cNvPr>
          <p:cNvSpPr/>
          <p:nvPr/>
        </p:nvSpPr>
        <p:spPr>
          <a:xfrm flipH="1">
            <a:off x="827701" y="279753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3F4DE5A-79D6-6E91-9E57-4BD478068D05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>
            <a:off x="2267701" y="2977535"/>
            <a:ext cx="571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Preparação 16">
            <a:extLst>
              <a:ext uri="{FF2B5EF4-FFF2-40B4-BE49-F238E27FC236}">
                <a16:creationId xmlns:a16="http://schemas.microsoft.com/office/drawing/2014/main" id="{9A4BB47F-0C08-FEF1-DE1A-07A800CE9935}"/>
              </a:ext>
            </a:extLst>
          </p:cNvPr>
          <p:cNvSpPr/>
          <p:nvPr/>
        </p:nvSpPr>
        <p:spPr>
          <a:xfrm>
            <a:off x="647701" y="3537126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1E8F4E8-9939-6F25-3EB6-29F7EADDDEB7}"/>
              </a:ext>
            </a:extLst>
          </p:cNvPr>
          <p:cNvCxnSpPr>
            <a:cxnSpLocks/>
            <a:stCxn id="17" idx="3"/>
            <a:endCxn id="3" idx="2"/>
          </p:cNvCxnSpPr>
          <p:nvPr/>
        </p:nvCxnSpPr>
        <p:spPr>
          <a:xfrm flipV="1">
            <a:off x="2447701" y="3157535"/>
            <a:ext cx="1111881" cy="559591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1C36B03D-F6A6-AE3A-CD69-1B20A152C235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647701" y="2256340"/>
            <a:ext cx="180000" cy="1460785"/>
          </a:xfrm>
          <a:prstGeom prst="bentConnector3">
            <a:avLst>
              <a:gd name="adj1" fmla="val 227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1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memberData.js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2789978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2292237" y="1516750"/>
            <a:ext cx="46376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572237" y="2429980"/>
            <a:ext cx="0" cy="35999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328237" y="3149978"/>
            <a:ext cx="42776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2000276" y="3081939"/>
            <a:ext cx="327687" cy="118376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605681" y="2969978"/>
            <a:ext cx="1782318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22" idx="3"/>
            <a:endCxn id="46" idx="2"/>
          </p:cNvCxnSpPr>
          <p:nvPr/>
        </p:nvCxnSpPr>
        <p:spPr>
          <a:xfrm flipV="1">
            <a:off x="4196001" y="3329978"/>
            <a:ext cx="1300839" cy="50768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196001" y="3149978"/>
            <a:ext cx="40968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87999" y="3149978"/>
            <a:ext cx="4997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CE14EA1B-B574-4ED1-9ADA-6D2139DDDF2B}"/>
              </a:ext>
            </a:extLst>
          </p:cNvPr>
          <p:cNvSpPr/>
          <p:nvPr/>
        </p:nvSpPr>
        <p:spPr>
          <a:xfrm>
            <a:off x="852237" y="206998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F847B1A6-2A5C-971D-718D-290DD1EB1278}"/>
              </a:ext>
            </a:extLst>
          </p:cNvPr>
          <p:cNvSpPr/>
          <p:nvPr/>
        </p:nvSpPr>
        <p:spPr>
          <a:xfrm>
            <a:off x="2756001" y="2969978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mebmer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C6B9F965-18A8-7E42-F9B8-A7BE4D3ABC8A}"/>
              </a:ext>
            </a:extLst>
          </p:cNvPr>
          <p:cNvSpPr/>
          <p:nvPr/>
        </p:nvSpPr>
        <p:spPr>
          <a:xfrm>
            <a:off x="2756001" y="3657665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uxograma: Preparação 33">
            <a:extLst>
              <a:ext uri="{FF2B5EF4-FFF2-40B4-BE49-F238E27FC236}">
                <a16:creationId xmlns:a16="http://schemas.microsoft.com/office/drawing/2014/main" id="{1E040182-77B7-809C-89E5-F710F741E60E}"/>
              </a:ext>
            </a:extLst>
          </p:cNvPr>
          <p:cNvSpPr/>
          <p:nvPr/>
        </p:nvSpPr>
        <p:spPr>
          <a:xfrm>
            <a:off x="2756001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2DED354D-16AF-E0F5-8658-B58D5F8F31ED}"/>
              </a:ext>
            </a:extLst>
          </p:cNvPr>
          <p:cNvSpPr/>
          <p:nvPr/>
        </p:nvSpPr>
        <p:spPr>
          <a:xfrm>
            <a:off x="27560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1" name="Fluxograma: Preparação 40">
            <a:extLst>
              <a:ext uri="{FF2B5EF4-FFF2-40B4-BE49-F238E27FC236}">
                <a16:creationId xmlns:a16="http://schemas.microsoft.com/office/drawing/2014/main" id="{E1085453-9F45-F7AF-FAA4-EB95ECBBE2F2}"/>
              </a:ext>
            </a:extLst>
          </p:cNvPr>
          <p:cNvSpPr/>
          <p:nvPr/>
        </p:nvSpPr>
        <p:spPr>
          <a:xfrm>
            <a:off x="2762026" y="207278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D0B0C88-0410-2D12-CA9B-9210D5E8635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3476001" y="1696750"/>
            <a:ext cx="6025" cy="37603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F988FC7-BDDD-0119-B11B-CE2CD28F28C7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>
          <a:xfrm flipH="1" flipV="1">
            <a:off x="2292237" y="2249980"/>
            <a:ext cx="469789" cy="280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Preparação 53">
            <a:extLst>
              <a:ext uri="{FF2B5EF4-FFF2-40B4-BE49-F238E27FC236}">
                <a16:creationId xmlns:a16="http://schemas.microsoft.com/office/drawing/2014/main" id="{8FB6DB01-EDD8-0B5B-BEC4-A3CF3533ADBF}"/>
              </a:ext>
            </a:extLst>
          </p:cNvPr>
          <p:cNvSpPr/>
          <p:nvPr/>
        </p:nvSpPr>
        <p:spPr>
          <a:xfrm>
            <a:off x="4776840" y="419766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AD487B0-E42A-0AD0-CDF1-B3D2FD75810A}"/>
              </a:ext>
            </a:extLst>
          </p:cNvPr>
          <p:cNvCxnSpPr>
            <a:cxnSpLocks/>
            <a:stCxn id="13" idx="2"/>
            <a:endCxn id="34" idx="1"/>
          </p:cNvCxnSpPr>
          <p:nvPr/>
        </p:nvCxnSpPr>
        <p:spPr>
          <a:xfrm rot="16200000" flipH="1">
            <a:off x="1727540" y="3354675"/>
            <a:ext cx="873159" cy="118376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876EE99-7330-D417-BCBE-8606F999CB34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4196001" y="4377665"/>
            <a:ext cx="580839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Preparação 66">
            <a:extLst>
              <a:ext uri="{FF2B5EF4-FFF2-40B4-BE49-F238E27FC236}">
                <a16:creationId xmlns:a16="http://schemas.microsoft.com/office/drawing/2014/main" id="{26E98991-3F21-F2F9-D6B2-7FA3278D0167}"/>
              </a:ext>
            </a:extLst>
          </p:cNvPr>
          <p:cNvSpPr/>
          <p:nvPr/>
        </p:nvSpPr>
        <p:spPr>
          <a:xfrm>
            <a:off x="6887763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971AADF-C913-208E-64E1-1D3671C5948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216840" y="4377665"/>
            <a:ext cx="670923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5CF56343-01CB-28EC-5E4C-013C837D18D2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7607763" y="3329978"/>
            <a:ext cx="0" cy="8731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9D908EFB-3405-C317-4BA6-767DB85A22EC}"/>
              </a:ext>
            </a:extLst>
          </p:cNvPr>
          <p:cNvCxnSpPr>
            <a:cxnSpLocks/>
            <a:stCxn id="13" idx="1"/>
            <a:endCxn id="67" idx="2"/>
          </p:cNvCxnSpPr>
          <p:nvPr/>
        </p:nvCxnSpPr>
        <p:spPr>
          <a:xfrm rot="10800000" flipH="1" flipV="1">
            <a:off x="816237" y="3149977"/>
            <a:ext cx="6791526" cy="1413159"/>
          </a:xfrm>
          <a:prstGeom prst="bentConnector4">
            <a:avLst>
              <a:gd name="adj1" fmla="val -3366"/>
              <a:gd name="adj2" fmla="val 116177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57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memberData.js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2789978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2292237" y="1516750"/>
            <a:ext cx="46376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572237" y="2429980"/>
            <a:ext cx="0" cy="35999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328237" y="3149978"/>
            <a:ext cx="42776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2000276" y="3081939"/>
            <a:ext cx="327687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605681" y="2969978"/>
            <a:ext cx="1782318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22" idx="3"/>
            <a:endCxn id="46" idx="2"/>
          </p:cNvCxnSpPr>
          <p:nvPr/>
        </p:nvCxnSpPr>
        <p:spPr>
          <a:xfrm flipV="1">
            <a:off x="4196001" y="3329978"/>
            <a:ext cx="1300839" cy="50768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196001" y="3149978"/>
            <a:ext cx="40968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87999" y="3149978"/>
            <a:ext cx="4997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CE14EA1B-B574-4ED1-9ADA-6D2139DDDF2B}"/>
              </a:ext>
            </a:extLst>
          </p:cNvPr>
          <p:cNvSpPr/>
          <p:nvPr/>
        </p:nvSpPr>
        <p:spPr>
          <a:xfrm>
            <a:off x="852237" y="206998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F847B1A6-2A5C-971D-718D-290DD1EB1278}"/>
              </a:ext>
            </a:extLst>
          </p:cNvPr>
          <p:cNvSpPr/>
          <p:nvPr/>
        </p:nvSpPr>
        <p:spPr>
          <a:xfrm>
            <a:off x="2756001" y="2969978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C6B9F965-18A8-7E42-F9B8-A7BE4D3ABC8A}"/>
              </a:ext>
            </a:extLst>
          </p:cNvPr>
          <p:cNvSpPr/>
          <p:nvPr/>
        </p:nvSpPr>
        <p:spPr>
          <a:xfrm>
            <a:off x="2756001" y="3657665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uxograma: Preparação 33">
            <a:extLst>
              <a:ext uri="{FF2B5EF4-FFF2-40B4-BE49-F238E27FC236}">
                <a16:creationId xmlns:a16="http://schemas.microsoft.com/office/drawing/2014/main" id="{1E040182-77B7-809C-89E5-F710F741E60E}"/>
              </a:ext>
            </a:extLst>
          </p:cNvPr>
          <p:cNvSpPr/>
          <p:nvPr/>
        </p:nvSpPr>
        <p:spPr>
          <a:xfrm>
            <a:off x="2756001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chage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2DED354D-16AF-E0F5-8658-B58D5F8F31ED}"/>
              </a:ext>
            </a:extLst>
          </p:cNvPr>
          <p:cNvSpPr/>
          <p:nvPr/>
        </p:nvSpPr>
        <p:spPr>
          <a:xfrm>
            <a:off x="27560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1" name="Fluxograma: Preparação 40">
            <a:extLst>
              <a:ext uri="{FF2B5EF4-FFF2-40B4-BE49-F238E27FC236}">
                <a16:creationId xmlns:a16="http://schemas.microsoft.com/office/drawing/2014/main" id="{E1085453-9F45-F7AF-FAA4-EB95ECBBE2F2}"/>
              </a:ext>
            </a:extLst>
          </p:cNvPr>
          <p:cNvSpPr/>
          <p:nvPr/>
        </p:nvSpPr>
        <p:spPr>
          <a:xfrm>
            <a:off x="2762026" y="207278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D0B0C88-0410-2D12-CA9B-9210D5E8635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3476001" y="1696750"/>
            <a:ext cx="6025" cy="37603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F988FC7-BDDD-0119-B11B-CE2CD28F28C7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>
          <a:xfrm flipH="1" flipV="1">
            <a:off x="2292237" y="2249980"/>
            <a:ext cx="469789" cy="280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Preparação 53">
            <a:extLst>
              <a:ext uri="{FF2B5EF4-FFF2-40B4-BE49-F238E27FC236}">
                <a16:creationId xmlns:a16="http://schemas.microsoft.com/office/drawing/2014/main" id="{8FB6DB01-EDD8-0B5B-BEC4-A3CF3533ADBF}"/>
              </a:ext>
            </a:extLst>
          </p:cNvPr>
          <p:cNvSpPr/>
          <p:nvPr/>
        </p:nvSpPr>
        <p:spPr>
          <a:xfrm>
            <a:off x="4776840" y="419766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spc="-6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900" spc="-6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AD487B0-E42A-0AD0-CDF1-B3D2FD75810A}"/>
              </a:ext>
            </a:extLst>
          </p:cNvPr>
          <p:cNvCxnSpPr>
            <a:cxnSpLocks/>
            <a:stCxn id="13" idx="2"/>
            <a:endCxn id="34" idx="1"/>
          </p:cNvCxnSpPr>
          <p:nvPr/>
        </p:nvCxnSpPr>
        <p:spPr>
          <a:xfrm rot="16200000" flipH="1">
            <a:off x="1727540" y="3354675"/>
            <a:ext cx="873159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876EE99-7330-D417-BCBE-8606F999CB34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4196001" y="4377665"/>
            <a:ext cx="580839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Preparação 66">
            <a:extLst>
              <a:ext uri="{FF2B5EF4-FFF2-40B4-BE49-F238E27FC236}">
                <a16:creationId xmlns:a16="http://schemas.microsoft.com/office/drawing/2014/main" id="{26E98991-3F21-F2F9-D6B2-7FA3278D0167}"/>
              </a:ext>
            </a:extLst>
          </p:cNvPr>
          <p:cNvSpPr/>
          <p:nvPr/>
        </p:nvSpPr>
        <p:spPr>
          <a:xfrm>
            <a:off x="6887763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971AADF-C913-208E-64E1-1D3671C5948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216840" y="4377665"/>
            <a:ext cx="670923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5CF56343-01CB-28EC-5E4C-013C837D18D2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7607763" y="3329978"/>
            <a:ext cx="0" cy="8731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9D908EFB-3405-C317-4BA6-767DB85A22EC}"/>
              </a:ext>
            </a:extLst>
          </p:cNvPr>
          <p:cNvCxnSpPr>
            <a:cxnSpLocks/>
            <a:stCxn id="13" idx="1"/>
            <a:endCxn id="67" idx="2"/>
          </p:cNvCxnSpPr>
          <p:nvPr/>
        </p:nvCxnSpPr>
        <p:spPr>
          <a:xfrm rot="10800000" flipH="1" flipV="1">
            <a:off x="816237" y="3149977"/>
            <a:ext cx="6791526" cy="1413159"/>
          </a:xfrm>
          <a:prstGeom prst="bentConnector4">
            <a:avLst>
              <a:gd name="adj1" fmla="val -3366"/>
              <a:gd name="adj2" fmla="val 11617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5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memberData.js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2789978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2292237" y="1516750"/>
            <a:ext cx="46376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572237" y="2429980"/>
            <a:ext cx="0" cy="35999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328237" y="3149978"/>
            <a:ext cx="42776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2000276" y="3081939"/>
            <a:ext cx="327687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605681" y="2969978"/>
            <a:ext cx="1782318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22" idx="3"/>
            <a:endCxn id="46" idx="2"/>
          </p:cNvCxnSpPr>
          <p:nvPr/>
        </p:nvCxnSpPr>
        <p:spPr>
          <a:xfrm flipV="1">
            <a:off x="4196001" y="3329978"/>
            <a:ext cx="1300839" cy="50768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memberDelete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196001" y="3149978"/>
            <a:ext cx="40968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87999" y="3149978"/>
            <a:ext cx="4997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memberDelete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CE14EA1B-B574-4ED1-9ADA-6D2139DDDF2B}"/>
              </a:ext>
            </a:extLst>
          </p:cNvPr>
          <p:cNvSpPr/>
          <p:nvPr/>
        </p:nvSpPr>
        <p:spPr>
          <a:xfrm>
            <a:off x="852237" y="206998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F847B1A6-2A5C-971D-718D-290DD1EB1278}"/>
              </a:ext>
            </a:extLst>
          </p:cNvPr>
          <p:cNvSpPr/>
          <p:nvPr/>
        </p:nvSpPr>
        <p:spPr>
          <a:xfrm>
            <a:off x="2756001" y="2969978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C6B9F965-18A8-7E42-F9B8-A7BE4D3ABC8A}"/>
              </a:ext>
            </a:extLst>
          </p:cNvPr>
          <p:cNvSpPr/>
          <p:nvPr/>
        </p:nvSpPr>
        <p:spPr>
          <a:xfrm>
            <a:off x="2756001" y="3657665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uxograma: Preparação 33">
            <a:extLst>
              <a:ext uri="{FF2B5EF4-FFF2-40B4-BE49-F238E27FC236}">
                <a16:creationId xmlns:a16="http://schemas.microsoft.com/office/drawing/2014/main" id="{1E040182-77B7-809C-89E5-F710F741E60E}"/>
              </a:ext>
            </a:extLst>
          </p:cNvPr>
          <p:cNvSpPr/>
          <p:nvPr/>
        </p:nvSpPr>
        <p:spPr>
          <a:xfrm>
            <a:off x="2756001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2DED354D-16AF-E0F5-8658-B58D5F8F31ED}"/>
              </a:ext>
            </a:extLst>
          </p:cNvPr>
          <p:cNvSpPr/>
          <p:nvPr/>
        </p:nvSpPr>
        <p:spPr>
          <a:xfrm>
            <a:off x="27560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1" name="Fluxograma: Preparação 40">
            <a:extLst>
              <a:ext uri="{FF2B5EF4-FFF2-40B4-BE49-F238E27FC236}">
                <a16:creationId xmlns:a16="http://schemas.microsoft.com/office/drawing/2014/main" id="{E1085453-9F45-F7AF-FAA4-EB95ECBBE2F2}"/>
              </a:ext>
            </a:extLst>
          </p:cNvPr>
          <p:cNvSpPr/>
          <p:nvPr/>
        </p:nvSpPr>
        <p:spPr>
          <a:xfrm>
            <a:off x="2762026" y="207278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D0B0C88-0410-2D12-CA9B-9210D5E8635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3476001" y="1696750"/>
            <a:ext cx="6025" cy="37603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F988FC7-BDDD-0119-B11B-CE2CD28F28C7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>
          <a:xfrm flipH="1" flipV="1">
            <a:off x="2292237" y="2249980"/>
            <a:ext cx="469789" cy="280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Preparação 53">
            <a:extLst>
              <a:ext uri="{FF2B5EF4-FFF2-40B4-BE49-F238E27FC236}">
                <a16:creationId xmlns:a16="http://schemas.microsoft.com/office/drawing/2014/main" id="{8FB6DB01-EDD8-0B5B-BEC4-A3CF3533ADBF}"/>
              </a:ext>
            </a:extLst>
          </p:cNvPr>
          <p:cNvSpPr/>
          <p:nvPr/>
        </p:nvSpPr>
        <p:spPr>
          <a:xfrm>
            <a:off x="4776840" y="419766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delete  </a:t>
            </a:r>
            <a:r>
              <a:rPr lang="pt-BR" sz="900" spc="-6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AD487B0-E42A-0AD0-CDF1-B3D2FD75810A}"/>
              </a:ext>
            </a:extLst>
          </p:cNvPr>
          <p:cNvCxnSpPr>
            <a:cxnSpLocks/>
            <a:stCxn id="13" idx="2"/>
            <a:endCxn id="34" idx="1"/>
          </p:cNvCxnSpPr>
          <p:nvPr/>
        </p:nvCxnSpPr>
        <p:spPr>
          <a:xfrm rot="16200000" flipH="1">
            <a:off x="1727540" y="3354675"/>
            <a:ext cx="873159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876EE99-7330-D417-BCBE-8606F999CB34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4196001" y="4377665"/>
            <a:ext cx="580839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Preparação 66">
            <a:extLst>
              <a:ext uri="{FF2B5EF4-FFF2-40B4-BE49-F238E27FC236}">
                <a16:creationId xmlns:a16="http://schemas.microsoft.com/office/drawing/2014/main" id="{26E98991-3F21-F2F9-D6B2-7FA3278D0167}"/>
              </a:ext>
            </a:extLst>
          </p:cNvPr>
          <p:cNvSpPr/>
          <p:nvPr/>
        </p:nvSpPr>
        <p:spPr>
          <a:xfrm>
            <a:off x="6887763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971AADF-C913-208E-64E1-1D3671C5948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216840" y="4377665"/>
            <a:ext cx="670923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5CF56343-01CB-28EC-5E4C-013C837D18D2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7607763" y="3329978"/>
            <a:ext cx="0" cy="8731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9D908EFB-3405-C317-4BA6-767DB85A22EC}"/>
              </a:ext>
            </a:extLst>
          </p:cNvPr>
          <p:cNvCxnSpPr>
            <a:cxnSpLocks/>
            <a:stCxn id="13" idx="1"/>
            <a:endCxn id="67" idx="2"/>
          </p:cNvCxnSpPr>
          <p:nvPr/>
        </p:nvCxnSpPr>
        <p:spPr>
          <a:xfrm rot="10800000" flipH="1" flipV="1">
            <a:off x="816237" y="3149977"/>
            <a:ext cx="6791526" cy="1413159"/>
          </a:xfrm>
          <a:prstGeom prst="bentConnector4">
            <a:avLst>
              <a:gd name="adj1" fmla="val -3366"/>
              <a:gd name="adj2" fmla="val 11617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6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ageCalculate.js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3493361"/>
            <a:ext cx="1512000" cy="720000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&lt;18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328237" y="3853361"/>
            <a:ext cx="42776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2000276" y="3785322"/>
            <a:ext cx="327687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605681" y="3673361"/>
            <a:ext cx="1782318" cy="360000"/>
          </a:xfrm>
          <a:prstGeom prst="flowChartPrepara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legal age 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22" idx="3"/>
            <a:endCxn id="46" idx="2"/>
          </p:cNvCxnSpPr>
          <p:nvPr/>
        </p:nvCxnSpPr>
        <p:spPr>
          <a:xfrm flipV="1">
            <a:off x="4196001" y="4033361"/>
            <a:ext cx="1300839" cy="50768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3673361"/>
            <a:ext cx="1440000" cy="36000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4196001" y="3853361"/>
            <a:ext cx="40968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87999" y="3853361"/>
            <a:ext cx="4997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CE14EA1B-B574-4ED1-9ADA-6D2139DDDF2B}"/>
              </a:ext>
            </a:extLst>
          </p:cNvPr>
          <p:cNvSpPr/>
          <p:nvPr/>
        </p:nvSpPr>
        <p:spPr>
          <a:xfrm>
            <a:off x="852237" y="2069980"/>
            <a:ext cx="1440000" cy="360000"/>
          </a:xfrm>
          <a:prstGeom prst="flowChartPrepara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spc="-20" dirty="0" err="1">
                <a:latin typeface="Arial" panose="020B0604020202020204" pitchFamily="34" charset="0"/>
                <a:cs typeface="Arial" panose="020B0604020202020204" pitchFamily="34" charset="0"/>
              </a:rPr>
              <a:t>anniversarry</a:t>
            </a:r>
            <a:endParaRPr lang="pt-BR" sz="1000" spc="-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F847B1A6-2A5C-971D-718D-290DD1EB1278}"/>
              </a:ext>
            </a:extLst>
          </p:cNvPr>
          <p:cNvSpPr/>
          <p:nvPr/>
        </p:nvSpPr>
        <p:spPr>
          <a:xfrm>
            <a:off x="2756001" y="3673361"/>
            <a:ext cx="1440000" cy="360000"/>
          </a:xfrm>
          <a:prstGeom prst="flowChartDispla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legal age</a:t>
            </a:r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C6B9F965-18A8-7E42-F9B8-A7BE4D3ABC8A}"/>
              </a:ext>
            </a:extLst>
          </p:cNvPr>
          <p:cNvSpPr/>
          <p:nvPr/>
        </p:nvSpPr>
        <p:spPr>
          <a:xfrm>
            <a:off x="2756001" y="4361048"/>
            <a:ext cx="1440000" cy="360000"/>
          </a:xfrm>
          <a:prstGeom prst="flowChartDispla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age</a:t>
            </a:r>
          </a:p>
        </p:txBody>
      </p:sp>
      <p:sp>
        <p:nvSpPr>
          <p:cNvPr id="54" name="Fluxograma: Preparação 53">
            <a:extLst>
              <a:ext uri="{FF2B5EF4-FFF2-40B4-BE49-F238E27FC236}">
                <a16:creationId xmlns:a16="http://schemas.microsoft.com/office/drawing/2014/main" id="{8FB6DB01-EDD8-0B5B-BEC4-A3CF3533ADBF}"/>
              </a:ext>
            </a:extLst>
          </p:cNvPr>
          <p:cNvSpPr/>
          <p:nvPr/>
        </p:nvSpPr>
        <p:spPr>
          <a:xfrm>
            <a:off x="4776840" y="4901048"/>
            <a:ext cx="1440000" cy="360000"/>
          </a:xfrm>
          <a:prstGeom prst="flowChartPrepara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AD487B0-E42A-0AD0-CDF1-B3D2FD75810A}"/>
              </a:ext>
            </a:extLst>
          </p:cNvPr>
          <p:cNvCxnSpPr>
            <a:cxnSpLocks/>
            <a:stCxn id="13" idx="2"/>
            <a:endCxn id="54" idx="1"/>
          </p:cNvCxnSpPr>
          <p:nvPr/>
        </p:nvCxnSpPr>
        <p:spPr>
          <a:xfrm rot="16200000" flipH="1">
            <a:off x="2740695" y="3044902"/>
            <a:ext cx="867687" cy="3204603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9D908EFB-3405-C317-4BA6-767DB85A22EC}"/>
              </a:ext>
            </a:extLst>
          </p:cNvPr>
          <p:cNvCxnSpPr>
            <a:cxnSpLocks/>
            <a:stCxn id="13" idx="1"/>
            <a:endCxn id="54" idx="2"/>
          </p:cNvCxnSpPr>
          <p:nvPr/>
        </p:nvCxnSpPr>
        <p:spPr>
          <a:xfrm rot="10800000" flipH="1" flipV="1">
            <a:off x="816236" y="3853360"/>
            <a:ext cx="4680603" cy="1407687"/>
          </a:xfrm>
          <a:prstGeom prst="bentConnector4">
            <a:avLst>
              <a:gd name="adj1" fmla="val -4884"/>
              <a:gd name="adj2" fmla="val 11623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1D25A84-D707-2F6C-BB8F-2A53D94CC175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1572237" y="169675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2EA4BFE-4344-41C1-3513-0CE423D79C21}"/>
              </a:ext>
            </a:extLst>
          </p:cNvPr>
          <p:cNvCxnSpPr>
            <a:cxnSpLocks/>
            <a:stCxn id="54" idx="3"/>
            <a:endCxn id="3" idx="2"/>
          </p:cNvCxnSpPr>
          <p:nvPr/>
        </p:nvCxnSpPr>
        <p:spPr>
          <a:xfrm flipV="1">
            <a:off x="6216840" y="4033361"/>
            <a:ext cx="1390923" cy="104768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Terminação 27">
            <a:extLst>
              <a:ext uri="{FF2B5EF4-FFF2-40B4-BE49-F238E27FC236}">
                <a16:creationId xmlns:a16="http://schemas.microsoft.com/office/drawing/2014/main" id="{64E7D221-9232-781F-F7C8-1138D9D205F0}"/>
              </a:ext>
            </a:extLst>
          </p:cNvPr>
          <p:cNvSpPr/>
          <p:nvPr/>
        </p:nvSpPr>
        <p:spPr>
          <a:xfrm>
            <a:off x="2756001" y="603520"/>
            <a:ext cx="1440000" cy="36000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C2C7C82-623E-4CDC-2CBB-65C3DCC2CCE7}"/>
              </a:ext>
            </a:extLst>
          </p:cNvPr>
          <p:cNvCxnSpPr>
            <a:cxnSpLocks/>
            <a:stCxn id="28" idx="2"/>
            <a:endCxn id="2" idx="0"/>
          </p:cNvCxnSpPr>
          <p:nvPr/>
        </p:nvCxnSpPr>
        <p:spPr>
          <a:xfrm rot="5400000">
            <a:off x="2337504" y="198253"/>
            <a:ext cx="373230" cy="1903764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Terminação 31">
            <a:extLst>
              <a:ext uri="{FF2B5EF4-FFF2-40B4-BE49-F238E27FC236}">
                <a16:creationId xmlns:a16="http://schemas.microsoft.com/office/drawing/2014/main" id="{7D010DAB-566A-7F54-9D21-0B8F79CF157F}"/>
              </a:ext>
            </a:extLst>
          </p:cNvPr>
          <p:cNvSpPr/>
          <p:nvPr/>
        </p:nvSpPr>
        <p:spPr>
          <a:xfrm>
            <a:off x="6887763" y="2773363"/>
            <a:ext cx="1440000" cy="36000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5B3990D8-0AF4-8178-4739-79726DB14F42}"/>
              </a:ext>
            </a:extLst>
          </p:cNvPr>
          <p:cNvCxnSpPr>
            <a:cxnSpLocks/>
            <a:stCxn id="54" idx="3"/>
            <a:endCxn id="32" idx="3"/>
          </p:cNvCxnSpPr>
          <p:nvPr/>
        </p:nvCxnSpPr>
        <p:spPr>
          <a:xfrm flipV="1">
            <a:off x="6216840" y="2953363"/>
            <a:ext cx="2110923" cy="2127685"/>
          </a:xfrm>
          <a:prstGeom prst="bentConnector3">
            <a:avLst>
              <a:gd name="adj1" fmla="val 110829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CDCE985-B92A-9359-C716-F94EDBA67D74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6387999" y="2953363"/>
            <a:ext cx="499764" cy="89999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Preparação 8">
            <a:extLst>
              <a:ext uri="{FF2B5EF4-FFF2-40B4-BE49-F238E27FC236}">
                <a16:creationId xmlns:a16="http://schemas.microsoft.com/office/drawing/2014/main" id="{4DF3277C-AFC6-87F5-A034-8B9EFC95445C}"/>
              </a:ext>
            </a:extLst>
          </p:cNvPr>
          <p:cNvSpPr/>
          <p:nvPr/>
        </p:nvSpPr>
        <p:spPr>
          <a:xfrm>
            <a:off x="852237" y="2781670"/>
            <a:ext cx="1440000" cy="360000"/>
          </a:xfrm>
          <a:prstGeom prst="flowChartPrepara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age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B4BE986-0641-B882-5E9E-4AEB5E283659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1572237" y="2429980"/>
            <a:ext cx="0" cy="35169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237B07E-A1AB-5714-1570-B02ACF3C5E3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572237" y="3141670"/>
            <a:ext cx="0" cy="35169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3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deathAgeCalculate.js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deadDate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1572237" y="242998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CE14EA1B-B574-4ED1-9ADA-6D2139DDDF2B}"/>
              </a:ext>
            </a:extLst>
          </p:cNvPr>
          <p:cNvSpPr/>
          <p:nvPr/>
        </p:nvSpPr>
        <p:spPr>
          <a:xfrm>
            <a:off x="852237" y="206998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ageDead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1D25A84-D707-2F6C-BB8F-2A53D94CC175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1572237" y="169675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Terminação 27">
            <a:extLst>
              <a:ext uri="{FF2B5EF4-FFF2-40B4-BE49-F238E27FC236}">
                <a16:creationId xmlns:a16="http://schemas.microsoft.com/office/drawing/2014/main" id="{64E7D221-9232-781F-F7C8-1138D9D205F0}"/>
              </a:ext>
            </a:extLst>
          </p:cNvPr>
          <p:cNvSpPr/>
          <p:nvPr/>
        </p:nvSpPr>
        <p:spPr>
          <a:xfrm>
            <a:off x="2756001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C2C7C82-623E-4CDC-2CBB-65C3DCC2CCE7}"/>
              </a:ext>
            </a:extLst>
          </p:cNvPr>
          <p:cNvCxnSpPr>
            <a:cxnSpLocks/>
            <a:stCxn id="28" idx="2"/>
            <a:endCxn id="2" idx="0"/>
          </p:cNvCxnSpPr>
          <p:nvPr/>
        </p:nvCxnSpPr>
        <p:spPr>
          <a:xfrm rot="5400000">
            <a:off x="2337504" y="198253"/>
            <a:ext cx="373230" cy="1903764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1E8361EF-7D03-D6CC-2031-43E7AE6CA7DC}"/>
              </a:ext>
            </a:extLst>
          </p:cNvPr>
          <p:cNvSpPr/>
          <p:nvPr/>
        </p:nvSpPr>
        <p:spPr>
          <a:xfrm>
            <a:off x="852237" y="280321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1E1B7430-F04B-B353-E21D-B71DEB850549}"/>
              </a:ext>
            </a:extLst>
          </p:cNvPr>
          <p:cNvSpPr/>
          <p:nvPr/>
        </p:nvSpPr>
        <p:spPr>
          <a:xfrm>
            <a:off x="2756001" y="280321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24441602-BD26-EF8A-9D07-3EE161ABB858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16200000" flipH="1">
            <a:off x="2337504" y="1664713"/>
            <a:ext cx="373230" cy="1903764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4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checkLiveDead.js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uxograma: Terminação 27">
            <a:extLst>
              <a:ext uri="{FF2B5EF4-FFF2-40B4-BE49-F238E27FC236}">
                <a16:creationId xmlns:a16="http://schemas.microsoft.com/office/drawing/2014/main" id="{64E7D221-9232-781F-F7C8-1138D9D205F0}"/>
              </a:ext>
            </a:extLst>
          </p:cNvPr>
          <p:cNvSpPr/>
          <p:nvPr/>
        </p:nvSpPr>
        <p:spPr>
          <a:xfrm>
            <a:off x="2756001" y="603520"/>
            <a:ext cx="1440000" cy="36000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C2C7C82-623E-4CDC-2CBB-65C3DCC2CCE7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5400000">
            <a:off x="2337504" y="198253"/>
            <a:ext cx="373230" cy="1903765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Decisão 22">
            <a:extLst>
              <a:ext uri="{FF2B5EF4-FFF2-40B4-BE49-F238E27FC236}">
                <a16:creationId xmlns:a16="http://schemas.microsoft.com/office/drawing/2014/main" id="{E782E716-C7F6-2936-A5CB-C14E815F0E0E}"/>
              </a:ext>
            </a:extLst>
          </p:cNvPr>
          <p:cNvSpPr/>
          <p:nvPr/>
        </p:nvSpPr>
        <p:spPr>
          <a:xfrm>
            <a:off x="816236" y="1336750"/>
            <a:ext cx="1512000" cy="720000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ageDead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" name="Fluxograma: Terminação 24">
            <a:extLst>
              <a:ext uri="{FF2B5EF4-FFF2-40B4-BE49-F238E27FC236}">
                <a16:creationId xmlns:a16="http://schemas.microsoft.com/office/drawing/2014/main" id="{8495B4C8-02AE-DD70-9A65-32C74EEEA075}"/>
              </a:ext>
            </a:extLst>
          </p:cNvPr>
          <p:cNvSpPr/>
          <p:nvPr/>
        </p:nvSpPr>
        <p:spPr>
          <a:xfrm>
            <a:off x="2756001" y="1516750"/>
            <a:ext cx="1440000" cy="36000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</a:p>
        </p:txBody>
      </p:sp>
      <p:sp>
        <p:nvSpPr>
          <p:cNvPr id="26" name="Fluxograma: Terminação 25">
            <a:extLst>
              <a:ext uri="{FF2B5EF4-FFF2-40B4-BE49-F238E27FC236}">
                <a16:creationId xmlns:a16="http://schemas.microsoft.com/office/drawing/2014/main" id="{652A7DD9-5E71-FF94-E34B-99287F663A96}"/>
              </a:ext>
            </a:extLst>
          </p:cNvPr>
          <p:cNvSpPr/>
          <p:nvPr/>
        </p:nvSpPr>
        <p:spPr>
          <a:xfrm>
            <a:off x="852237" y="2497500"/>
            <a:ext cx="1440000" cy="36000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371D583-C55B-E017-2DEE-5B5BFC07368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1572236" y="2056750"/>
            <a:ext cx="1" cy="4407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14C54CD-7811-D53D-5D7F-83907D12011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28236" y="1696750"/>
            <a:ext cx="427765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BE12002F-2642-12C2-F02A-81484D0A003C}"/>
              </a:ext>
            </a:extLst>
          </p:cNvPr>
          <p:cNvSpPr/>
          <p:nvPr/>
        </p:nvSpPr>
        <p:spPr>
          <a:xfrm>
            <a:off x="852237" y="3298251"/>
            <a:ext cx="1440000" cy="360000"/>
          </a:xfrm>
          <a:prstGeom prst="flowChartPrepara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liveDead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47EFC56A-4E52-3F92-841A-9875F05BFE8A}"/>
              </a:ext>
            </a:extLst>
          </p:cNvPr>
          <p:cNvCxnSpPr>
            <a:cxnSpLocks/>
            <a:stCxn id="25" idx="2"/>
            <a:endCxn id="39" idx="3"/>
          </p:cNvCxnSpPr>
          <p:nvPr/>
        </p:nvCxnSpPr>
        <p:spPr>
          <a:xfrm rot="5400000">
            <a:off x="2083369" y="2085618"/>
            <a:ext cx="1601501" cy="1183764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8BBB9A3-252A-44B5-1ECA-E7D04F199046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>
            <a:off x="1572237" y="2857500"/>
            <a:ext cx="0" cy="44075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9E110A14-6C98-6C37-132C-D9D99A59D708}"/>
              </a:ext>
            </a:extLst>
          </p:cNvPr>
          <p:cNvCxnSpPr>
            <a:cxnSpLocks/>
            <a:stCxn id="39" idx="2"/>
            <a:endCxn id="61" idx="0"/>
          </p:cNvCxnSpPr>
          <p:nvPr/>
        </p:nvCxnSpPr>
        <p:spPr>
          <a:xfrm>
            <a:off x="1572237" y="3658251"/>
            <a:ext cx="0" cy="37322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xograma: Terminação 60">
            <a:extLst>
              <a:ext uri="{FF2B5EF4-FFF2-40B4-BE49-F238E27FC236}">
                <a16:creationId xmlns:a16="http://schemas.microsoft.com/office/drawing/2014/main" id="{F186DE2A-A731-CD0A-488A-4A6BFEB8F2BC}"/>
              </a:ext>
            </a:extLst>
          </p:cNvPr>
          <p:cNvSpPr/>
          <p:nvPr/>
        </p:nvSpPr>
        <p:spPr>
          <a:xfrm>
            <a:off x="852237" y="4031479"/>
            <a:ext cx="1440000" cy="36000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luxograma: Terminação 61">
            <a:extLst>
              <a:ext uri="{FF2B5EF4-FFF2-40B4-BE49-F238E27FC236}">
                <a16:creationId xmlns:a16="http://schemas.microsoft.com/office/drawing/2014/main" id="{0CB29029-6D73-2433-7889-82D1F0B750EF}"/>
              </a:ext>
            </a:extLst>
          </p:cNvPr>
          <p:cNvSpPr/>
          <p:nvPr/>
        </p:nvSpPr>
        <p:spPr>
          <a:xfrm>
            <a:off x="2756001" y="4031479"/>
            <a:ext cx="1440000" cy="36000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A58742AE-CAB1-42B5-633B-7985D612C07F}"/>
              </a:ext>
            </a:extLst>
          </p:cNvPr>
          <p:cNvCxnSpPr>
            <a:cxnSpLocks/>
            <a:stCxn id="39" idx="2"/>
            <a:endCxn id="62" idx="0"/>
          </p:cNvCxnSpPr>
          <p:nvPr/>
        </p:nvCxnSpPr>
        <p:spPr>
          <a:xfrm rot="16200000" flipH="1">
            <a:off x="2337505" y="2892983"/>
            <a:ext cx="373228" cy="1903764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6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2F99551-6BCD-0E4A-422A-850A5A1BE093}"/>
              </a:ext>
            </a:extLst>
          </p:cNvPr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00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_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01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02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03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memberDelete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04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memberData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05 </a:t>
            </a:r>
            <a:r>
              <a:rPr lang="pt-BR" sz="14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ageCalculate</a:t>
            </a:r>
            <a:endParaRPr lang="pt-BR" sz="1400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06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deathAgeCalculate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07 </a:t>
            </a:r>
            <a:r>
              <a:rPr lang="pt-BR" sz="14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checkLiveDead</a:t>
            </a:r>
            <a:endParaRPr lang="pt-BR" sz="1400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0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Start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78061944-5F19-2A03-A3EE-DE9D9F2FEA18}"/>
              </a:ext>
            </a:extLst>
          </p:cNvPr>
          <p:cNvGrpSpPr/>
          <p:nvPr/>
        </p:nvGrpSpPr>
        <p:grpSpPr>
          <a:xfrm>
            <a:off x="1055363" y="615554"/>
            <a:ext cx="6937837" cy="4078531"/>
            <a:chOff x="1055363" y="615554"/>
            <a:chExt cx="6937837" cy="4078531"/>
          </a:xfrm>
        </p:grpSpPr>
        <p:sp>
          <p:nvSpPr>
            <p:cNvPr id="2" name="Fluxograma: Terminação 1">
              <a:extLst>
                <a:ext uri="{FF2B5EF4-FFF2-40B4-BE49-F238E27FC236}">
                  <a16:creationId xmlns:a16="http://schemas.microsoft.com/office/drawing/2014/main" id="{94F34F6F-E777-FAD2-580C-A417A3C4221A}"/>
                </a:ext>
              </a:extLst>
            </p:cNvPr>
            <p:cNvSpPr/>
            <p:nvPr/>
          </p:nvSpPr>
          <p:spPr>
            <a:xfrm>
              <a:off x="1055363" y="615554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3" name="Fluxograma: Entrada Manual 2">
              <a:extLst>
                <a:ext uri="{FF2B5EF4-FFF2-40B4-BE49-F238E27FC236}">
                  <a16:creationId xmlns:a16="http://schemas.microsoft.com/office/drawing/2014/main" id="{F466D625-9072-4B5A-92FF-1BF85E54852C}"/>
                </a:ext>
              </a:extLst>
            </p:cNvPr>
            <p:cNvSpPr/>
            <p:nvPr/>
          </p:nvSpPr>
          <p:spPr>
            <a:xfrm>
              <a:off x="1055363" y="1256279"/>
              <a:ext cx="1440000" cy="2520000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birthDate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checkLiveDead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kinship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deathDate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E8A7BCBF-A762-A2E8-4743-5F2412071815}"/>
                </a:ext>
              </a:extLst>
            </p:cNvPr>
            <p:cNvCxnSpPr>
              <a:cxnSpLocks/>
            </p:cNvCxnSpPr>
            <p:nvPr/>
          </p:nvCxnSpPr>
          <p:spPr>
            <a:xfrm>
              <a:off x="1784363" y="975554"/>
              <a:ext cx="0" cy="532725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114172C4-CBD5-0731-5487-D59B3D869A73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>
              <a:off x="3557381" y="2701026"/>
              <a:ext cx="0" cy="1273059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: Angulado 81">
              <a:extLst>
                <a:ext uri="{FF2B5EF4-FFF2-40B4-BE49-F238E27FC236}">
                  <a16:creationId xmlns:a16="http://schemas.microsoft.com/office/drawing/2014/main" id="{B43AEBC6-D070-321A-AD78-56A639B978D7}"/>
                </a:ext>
              </a:extLst>
            </p:cNvPr>
            <p:cNvCxnSpPr>
              <a:cxnSpLocks/>
              <a:stCxn id="141" idx="1"/>
              <a:endCxn id="3" idx="1"/>
            </p:cNvCxnSpPr>
            <p:nvPr/>
          </p:nvCxnSpPr>
          <p:spPr>
            <a:xfrm rot="10800000">
              <a:off x="1055363" y="2516279"/>
              <a:ext cx="1746018" cy="1817806"/>
            </a:xfrm>
            <a:prstGeom prst="bentConnector3">
              <a:avLst>
                <a:gd name="adj1" fmla="val 113093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luxograma: Decisão 140">
              <a:extLst>
                <a:ext uri="{FF2B5EF4-FFF2-40B4-BE49-F238E27FC236}">
                  <a16:creationId xmlns:a16="http://schemas.microsoft.com/office/drawing/2014/main" id="{CA9187BB-5222-9134-6D32-1134BC5A3B62}"/>
                </a:ext>
              </a:extLst>
            </p:cNvPr>
            <p:cNvSpPr/>
            <p:nvPr/>
          </p:nvSpPr>
          <p:spPr>
            <a:xfrm>
              <a:off x="2801381" y="3974085"/>
              <a:ext cx="1512000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new 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luxograma: Terminação 151">
              <a:extLst>
                <a:ext uri="{FF2B5EF4-FFF2-40B4-BE49-F238E27FC236}">
                  <a16:creationId xmlns:a16="http://schemas.microsoft.com/office/drawing/2014/main" id="{2B083B49-7DF7-B495-4D36-47AD692C620D}"/>
                </a:ext>
              </a:extLst>
            </p:cNvPr>
            <p:cNvSpPr/>
            <p:nvPr/>
          </p:nvSpPr>
          <p:spPr>
            <a:xfrm>
              <a:off x="2837381" y="2341026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luxograma: Terminação 152">
              <a:extLst>
                <a:ext uri="{FF2B5EF4-FFF2-40B4-BE49-F238E27FC236}">
                  <a16:creationId xmlns:a16="http://schemas.microsoft.com/office/drawing/2014/main" id="{AF1FA067-F06D-0222-AFDC-409A60AF87BA}"/>
                </a:ext>
              </a:extLst>
            </p:cNvPr>
            <p:cNvSpPr/>
            <p:nvPr/>
          </p:nvSpPr>
          <p:spPr>
            <a:xfrm>
              <a:off x="4705350" y="2341026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memberNew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Conector de Seta Reta 153">
              <a:extLst>
                <a:ext uri="{FF2B5EF4-FFF2-40B4-BE49-F238E27FC236}">
                  <a16:creationId xmlns:a16="http://schemas.microsoft.com/office/drawing/2014/main" id="{FCDA02FB-2006-3FE2-7EE2-ED6721B9BFEE}"/>
                </a:ext>
              </a:extLst>
            </p:cNvPr>
            <p:cNvCxnSpPr>
              <a:cxnSpLocks/>
              <a:stCxn id="3" idx="3"/>
              <a:endCxn id="152" idx="1"/>
            </p:cNvCxnSpPr>
            <p:nvPr/>
          </p:nvCxnSpPr>
          <p:spPr>
            <a:xfrm>
              <a:off x="2495363" y="2516279"/>
              <a:ext cx="342018" cy="474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de Seta Reta 157">
              <a:extLst>
                <a:ext uri="{FF2B5EF4-FFF2-40B4-BE49-F238E27FC236}">
                  <a16:creationId xmlns:a16="http://schemas.microsoft.com/office/drawing/2014/main" id="{3FEF38B7-420F-74B2-2C8F-B80A7EF12F36}"/>
                </a:ext>
              </a:extLst>
            </p:cNvPr>
            <p:cNvCxnSpPr>
              <a:cxnSpLocks/>
              <a:stCxn id="152" idx="3"/>
              <a:endCxn id="153" idx="1"/>
            </p:cNvCxnSpPr>
            <p:nvPr/>
          </p:nvCxnSpPr>
          <p:spPr>
            <a:xfrm>
              <a:off x="4277381" y="2521026"/>
              <a:ext cx="427969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Fluxograma: Terminação 160">
              <a:extLst>
                <a:ext uri="{FF2B5EF4-FFF2-40B4-BE49-F238E27FC236}">
                  <a16:creationId xmlns:a16="http://schemas.microsoft.com/office/drawing/2014/main" id="{F1D2E0F5-46E4-AFC4-15C5-896A0618BEC0}"/>
                </a:ext>
              </a:extLst>
            </p:cNvPr>
            <p:cNvSpPr/>
            <p:nvPr/>
          </p:nvSpPr>
          <p:spPr>
            <a:xfrm>
              <a:off x="6553200" y="2336279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memberData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Conector de Seta Reta 161">
              <a:extLst>
                <a:ext uri="{FF2B5EF4-FFF2-40B4-BE49-F238E27FC236}">
                  <a16:creationId xmlns:a16="http://schemas.microsoft.com/office/drawing/2014/main" id="{1329AAF0-3E97-708C-8FAA-D9B5A8D9F791}"/>
                </a:ext>
              </a:extLst>
            </p:cNvPr>
            <p:cNvCxnSpPr>
              <a:cxnSpLocks/>
              <a:stCxn id="153" idx="3"/>
              <a:endCxn id="161" idx="1"/>
            </p:cNvCxnSpPr>
            <p:nvPr/>
          </p:nvCxnSpPr>
          <p:spPr>
            <a:xfrm flipV="1">
              <a:off x="6145350" y="2516279"/>
              <a:ext cx="407850" cy="474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Fluxograma: Terminação 164">
              <a:extLst>
                <a:ext uri="{FF2B5EF4-FFF2-40B4-BE49-F238E27FC236}">
                  <a16:creationId xmlns:a16="http://schemas.microsoft.com/office/drawing/2014/main" id="{A96CB221-0912-B064-7136-33E04A05FAB3}"/>
                </a:ext>
              </a:extLst>
            </p:cNvPr>
            <p:cNvSpPr/>
            <p:nvPr/>
          </p:nvSpPr>
          <p:spPr>
            <a:xfrm>
              <a:off x="4705350" y="4154085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</a:p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family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8" name="Conector de Seta Reta 167">
              <a:extLst>
                <a:ext uri="{FF2B5EF4-FFF2-40B4-BE49-F238E27FC236}">
                  <a16:creationId xmlns:a16="http://schemas.microsoft.com/office/drawing/2014/main" id="{E9BFF6D5-0CFB-73C0-8C29-7B517606F98A}"/>
                </a:ext>
              </a:extLst>
            </p:cNvPr>
            <p:cNvCxnSpPr>
              <a:cxnSpLocks/>
              <a:stCxn id="141" idx="3"/>
              <a:endCxn id="165" idx="1"/>
            </p:cNvCxnSpPr>
            <p:nvPr/>
          </p:nvCxnSpPr>
          <p:spPr>
            <a:xfrm>
              <a:off x="4313381" y="4334085"/>
              <a:ext cx="391969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17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view.html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/ New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/ Delete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8EB1EA8-8D86-A3D0-DBA4-0D5E2EECAF7F}"/>
              </a:ext>
            </a:extLst>
          </p:cNvPr>
          <p:cNvGrpSpPr/>
          <p:nvPr/>
        </p:nvGrpSpPr>
        <p:grpSpPr>
          <a:xfrm>
            <a:off x="584044" y="615554"/>
            <a:ext cx="7975912" cy="4923162"/>
            <a:chOff x="584044" y="615554"/>
            <a:chExt cx="7975912" cy="4923162"/>
          </a:xfrm>
        </p:grpSpPr>
        <p:sp>
          <p:nvSpPr>
            <p:cNvPr id="56" name="Fluxograma: Terminação 55">
              <a:extLst>
                <a:ext uri="{FF2B5EF4-FFF2-40B4-BE49-F238E27FC236}">
                  <a16:creationId xmlns:a16="http://schemas.microsoft.com/office/drawing/2014/main" id="{E6E0E5F1-70FE-37E7-DE3F-C19942640E87}"/>
                </a:ext>
              </a:extLst>
            </p:cNvPr>
            <p:cNvSpPr/>
            <p:nvPr/>
          </p:nvSpPr>
          <p:spPr>
            <a:xfrm>
              <a:off x="5300681" y="615554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6FAABA42-7177-1E90-11DC-5F40B86596C0}"/>
                </a:ext>
              </a:extLst>
            </p:cNvPr>
            <p:cNvCxnSpPr>
              <a:cxnSpLocks/>
              <a:stCxn id="56" idx="2"/>
              <a:endCxn id="62" idx="0"/>
            </p:cNvCxnSpPr>
            <p:nvPr/>
          </p:nvCxnSpPr>
          <p:spPr>
            <a:xfrm>
              <a:off x="6020681" y="975554"/>
              <a:ext cx="0" cy="30158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luxograma: Exibir 61">
              <a:extLst>
                <a:ext uri="{FF2B5EF4-FFF2-40B4-BE49-F238E27FC236}">
                  <a16:creationId xmlns:a16="http://schemas.microsoft.com/office/drawing/2014/main" id="{D758B7F8-E1B4-EE5D-D455-7AAA744CD096}"/>
                </a:ext>
              </a:extLst>
            </p:cNvPr>
            <p:cNvSpPr/>
            <p:nvPr/>
          </p:nvSpPr>
          <p:spPr>
            <a:xfrm>
              <a:off x="5300681" y="1277135"/>
              <a:ext cx="1440000" cy="1080000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Family</a:t>
              </a:r>
            </a:p>
            <a:p>
              <a:pPr algn="ctr"/>
              <a:r>
                <a:rPr lang="pt-BR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members</a:t>
              </a:r>
              <a:endParaRPr lang="pt-B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kinship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luxograma: Entrada Manual 67">
              <a:extLst>
                <a:ext uri="{FF2B5EF4-FFF2-40B4-BE49-F238E27FC236}">
                  <a16:creationId xmlns:a16="http://schemas.microsoft.com/office/drawing/2014/main" id="{5632F6F6-E9B2-A5A3-6EEE-7837530F7750}"/>
                </a:ext>
              </a:extLst>
            </p:cNvPr>
            <p:cNvSpPr/>
            <p:nvPr/>
          </p:nvSpPr>
          <p:spPr>
            <a:xfrm>
              <a:off x="7119956" y="2658716"/>
              <a:ext cx="1440000" cy="2880000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data</a:t>
              </a: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birthDay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birthMonth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birthYear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checkLiveDead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kinship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deadDay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deadMonth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deadYear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uxograma: Decisão 89">
              <a:extLst>
                <a:ext uri="{FF2B5EF4-FFF2-40B4-BE49-F238E27FC236}">
                  <a16:creationId xmlns:a16="http://schemas.microsoft.com/office/drawing/2014/main" id="{2ED86FC6-13DB-C1C6-416C-722BDC27ECC0}"/>
                </a:ext>
              </a:extLst>
            </p:cNvPr>
            <p:cNvSpPr/>
            <p:nvPr/>
          </p:nvSpPr>
          <p:spPr>
            <a:xfrm>
              <a:off x="3762806" y="2156279"/>
              <a:ext cx="1512000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new 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4222ED5C-6DA2-FB79-91EC-70B23F38955E}"/>
                </a:ext>
              </a:extLst>
            </p:cNvPr>
            <p:cNvCxnSpPr>
              <a:cxnSpLocks/>
              <a:stCxn id="62" idx="3"/>
              <a:endCxn id="68" idx="0"/>
            </p:cNvCxnSpPr>
            <p:nvPr/>
          </p:nvCxnSpPr>
          <p:spPr>
            <a:xfrm>
              <a:off x="6740681" y="1817135"/>
              <a:ext cx="1099275" cy="1129581"/>
            </a:xfrm>
            <a:prstGeom prst="bentConnector2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: Angulado 109">
              <a:extLst>
                <a:ext uri="{FF2B5EF4-FFF2-40B4-BE49-F238E27FC236}">
                  <a16:creationId xmlns:a16="http://schemas.microsoft.com/office/drawing/2014/main" id="{354A8885-600D-49C0-BF70-CDF0DD913AC7}"/>
                </a:ext>
              </a:extLst>
            </p:cNvPr>
            <p:cNvCxnSpPr>
              <a:cxnSpLocks/>
              <a:stCxn id="62" idx="2"/>
              <a:endCxn id="90" idx="3"/>
            </p:cNvCxnSpPr>
            <p:nvPr/>
          </p:nvCxnSpPr>
          <p:spPr>
            <a:xfrm rot="5400000">
              <a:off x="5568172" y="2063770"/>
              <a:ext cx="159144" cy="745875"/>
            </a:xfrm>
            <a:prstGeom prst="bentConnector2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: Angulado 112">
              <a:extLst>
                <a:ext uri="{FF2B5EF4-FFF2-40B4-BE49-F238E27FC236}">
                  <a16:creationId xmlns:a16="http://schemas.microsoft.com/office/drawing/2014/main" id="{1B9BD540-88D9-5895-5CE3-36EAE8FC9D88}"/>
                </a:ext>
              </a:extLst>
            </p:cNvPr>
            <p:cNvCxnSpPr>
              <a:cxnSpLocks/>
              <a:stCxn id="90" idx="0"/>
              <a:endCxn id="62" idx="1"/>
            </p:cNvCxnSpPr>
            <p:nvPr/>
          </p:nvCxnSpPr>
          <p:spPr>
            <a:xfrm rot="5400000" flipH="1" flipV="1">
              <a:off x="4740171" y="1595770"/>
              <a:ext cx="339144" cy="781875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Decisão 115">
              <a:extLst>
                <a:ext uri="{FF2B5EF4-FFF2-40B4-BE49-F238E27FC236}">
                  <a16:creationId xmlns:a16="http://schemas.microsoft.com/office/drawing/2014/main" id="{C954B2DB-A3D5-48A3-6FA5-513D943B042B}"/>
                </a:ext>
              </a:extLst>
            </p:cNvPr>
            <p:cNvSpPr/>
            <p:nvPr/>
          </p:nvSpPr>
          <p:spPr>
            <a:xfrm>
              <a:off x="2173425" y="2158145"/>
              <a:ext cx="1512000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 data</a:t>
              </a:r>
            </a:p>
          </p:txBody>
        </p:sp>
        <p:sp>
          <p:nvSpPr>
            <p:cNvPr id="118" name="Fluxograma: Decisão 117">
              <a:extLst>
                <a:ext uri="{FF2B5EF4-FFF2-40B4-BE49-F238E27FC236}">
                  <a16:creationId xmlns:a16="http://schemas.microsoft.com/office/drawing/2014/main" id="{5C9ABED0-C0AC-3044-90E2-72EE3B869AB6}"/>
                </a:ext>
              </a:extLst>
            </p:cNvPr>
            <p:cNvSpPr/>
            <p:nvPr/>
          </p:nvSpPr>
          <p:spPr>
            <a:xfrm>
              <a:off x="584044" y="2165804"/>
              <a:ext cx="1512000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Conector: Angulado 118">
              <a:extLst>
                <a:ext uri="{FF2B5EF4-FFF2-40B4-BE49-F238E27FC236}">
                  <a16:creationId xmlns:a16="http://schemas.microsoft.com/office/drawing/2014/main" id="{ED2ED9D2-5A8C-F223-7C6D-4F65ECA1C360}"/>
                </a:ext>
              </a:extLst>
            </p:cNvPr>
            <p:cNvCxnSpPr>
              <a:cxnSpLocks/>
              <a:stCxn id="116" idx="0"/>
              <a:endCxn id="62" idx="1"/>
            </p:cNvCxnSpPr>
            <p:nvPr/>
          </p:nvCxnSpPr>
          <p:spPr>
            <a:xfrm rot="5400000" flipH="1" flipV="1">
              <a:off x="3944548" y="802012"/>
              <a:ext cx="341010" cy="2371256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: Angulado 121">
              <a:extLst>
                <a:ext uri="{FF2B5EF4-FFF2-40B4-BE49-F238E27FC236}">
                  <a16:creationId xmlns:a16="http://schemas.microsoft.com/office/drawing/2014/main" id="{70E8F372-19A7-0A6D-A2A0-839AA9438165}"/>
                </a:ext>
              </a:extLst>
            </p:cNvPr>
            <p:cNvCxnSpPr>
              <a:cxnSpLocks/>
              <a:stCxn id="118" idx="0"/>
              <a:endCxn id="62" idx="1"/>
            </p:cNvCxnSpPr>
            <p:nvPr/>
          </p:nvCxnSpPr>
          <p:spPr>
            <a:xfrm rot="5400000" flipH="1" flipV="1">
              <a:off x="3146028" y="11152"/>
              <a:ext cx="348669" cy="3960637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luxograma: Terminação 131">
              <a:extLst>
                <a:ext uri="{FF2B5EF4-FFF2-40B4-BE49-F238E27FC236}">
                  <a16:creationId xmlns:a16="http://schemas.microsoft.com/office/drawing/2014/main" id="{D78A8806-89B1-3B92-03C9-44EF9297B0FB}"/>
                </a:ext>
              </a:extLst>
            </p:cNvPr>
            <p:cNvSpPr/>
            <p:nvPr/>
          </p:nvSpPr>
          <p:spPr>
            <a:xfrm>
              <a:off x="620044" y="4495289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memberDelete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luxograma: Terminação 3">
              <a:extLst>
                <a:ext uri="{FF2B5EF4-FFF2-40B4-BE49-F238E27FC236}">
                  <a16:creationId xmlns:a16="http://schemas.microsoft.com/office/drawing/2014/main" id="{E8BE8F2A-847B-176B-BDC3-C2E60160086E}"/>
                </a:ext>
              </a:extLst>
            </p:cNvPr>
            <p:cNvSpPr/>
            <p:nvPr/>
          </p:nvSpPr>
          <p:spPr>
            <a:xfrm>
              <a:off x="2209425" y="4495289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memberChange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Fluxograma: Terminação 4">
              <a:extLst>
                <a:ext uri="{FF2B5EF4-FFF2-40B4-BE49-F238E27FC236}">
                  <a16:creationId xmlns:a16="http://schemas.microsoft.com/office/drawing/2014/main" id="{2F6B8A5F-5D29-25A8-2222-3DD1BDAA2AF3}"/>
                </a:ext>
              </a:extLst>
            </p:cNvPr>
            <p:cNvSpPr/>
            <p:nvPr/>
          </p:nvSpPr>
          <p:spPr>
            <a:xfrm>
              <a:off x="3798806" y="4495289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memberNew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luxograma: Terminação 9">
              <a:extLst>
                <a:ext uri="{FF2B5EF4-FFF2-40B4-BE49-F238E27FC236}">
                  <a16:creationId xmlns:a16="http://schemas.microsoft.com/office/drawing/2014/main" id="{5726DBFB-4B80-9FDC-EE3B-368C3E3DCFE8}"/>
                </a:ext>
              </a:extLst>
            </p:cNvPr>
            <p:cNvSpPr/>
            <p:nvPr/>
          </p:nvSpPr>
          <p:spPr>
            <a:xfrm>
              <a:off x="2209425" y="3574022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Conector: Angulado 10">
              <a:extLst>
                <a:ext uri="{FF2B5EF4-FFF2-40B4-BE49-F238E27FC236}">
                  <a16:creationId xmlns:a16="http://schemas.microsoft.com/office/drawing/2014/main" id="{5AABD3BB-7868-E792-684C-9968E46EE5E6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rot="16200000" flipH="1">
              <a:off x="3443482" y="3419964"/>
              <a:ext cx="561267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98E6C079-332D-EE90-0724-5569E0350AA8}"/>
                </a:ext>
              </a:extLst>
            </p:cNvPr>
            <p:cNvCxnSpPr>
              <a:cxnSpLocks/>
              <a:stCxn id="10" idx="2"/>
              <a:endCxn id="132" idx="0"/>
            </p:cNvCxnSpPr>
            <p:nvPr/>
          </p:nvCxnSpPr>
          <p:spPr>
            <a:xfrm rot="5400000">
              <a:off x="1854102" y="3419965"/>
              <a:ext cx="561267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1FABF1B7-2D6C-20C6-0ABF-8A0132E8FD30}"/>
                </a:ext>
              </a:extLst>
            </p:cNvPr>
            <p:cNvCxnSpPr>
              <a:cxnSpLocks/>
              <a:stCxn id="10" idx="2"/>
              <a:endCxn id="4" idx="0"/>
            </p:cNvCxnSpPr>
            <p:nvPr/>
          </p:nvCxnSpPr>
          <p:spPr>
            <a:xfrm>
              <a:off x="2929425" y="3934022"/>
              <a:ext cx="0" cy="56126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07D58D2-2614-7352-F7B1-8EE653016ED0}"/>
                </a:ext>
              </a:extLst>
            </p:cNvPr>
            <p:cNvCxnSpPr>
              <a:cxnSpLocks/>
              <a:stCxn id="116" idx="2"/>
              <a:endCxn id="10" idx="0"/>
            </p:cNvCxnSpPr>
            <p:nvPr/>
          </p:nvCxnSpPr>
          <p:spPr>
            <a:xfrm>
              <a:off x="2929425" y="2878145"/>
              <a:ext cx="0" cy="69587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A1B6A4C3-D486-9DEA-CE32-9D3E22E34824}"/>
                </a:ext>
              </a:extLst>
            </p:cNvPr>
            <p:cNvCxnSpPr>
              <a:cxnSpLocks/>
              <a:stCxn id="118" idx="2"/>
              <a:endCxn id="10" idx="0"/>
            </p:cNvCxnSpPr>
            <p:nvPr/>
          </p:nvCxnSpPr>
          <p:spPr>
            <a:xfrm rot="16200000" flipH="1">
              <a:off x="1790625" y="2435222"/>
              <a:ext cx="688218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4779CBBC-8AE2-8A2B-B742-868E10436DBE}"/>
                </a:ext>
              </a:extLst>
            </p:cNvPr>
            <p:cNvCxnSpPr>
              <a:cxnSpLocks/>
              <a:stCxn id="90" idx="2"/>
              <a:endCxn id="10" idx="0"/>
            </p:cNvCxnSpPr>
            <p:nvPr/>
          </p:nvCxnSpPr>
          <p:spPr>
            <a:xfrm rot="5400000">
              <a:off x="3375245" y="2430460"/>
              <a:ext cx="697743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uxograma: Terminação 33">
              <a:extLst>
                <a:ext uri="{FF2B5EF4-FFF2-40B4-BE49-F238E27FC236}">
                  <a16:creationId xmlns:a16="http://schemas.microsoft.com/office/drawing/2014/main" id="{BBE071E0-9F79-27C0-7C9A-98846DD60FE5}"/>
                </a:ext>
              </a:extLst>
            </p:cNvPr>
            <p:cNvSpPr/>
            <p:nvPr/>
          </p:nvSpPr>
          <p:spPr>
            <a:xfrm>
              <a:off x="2209425" y="5171564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memberData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>
              <a:extLst>
                <a:ext uri="{FF2B5EF4-FFF2-40B4-BE49-F238E27FC236}">
                  <a16:creationId xmlns:a16="http://schemas.microsoft.com/office/drawing/2014/main" id="{4EFBA1B2-257A-BA63-F53A-D7087D866C74}"/>
                </a:ext>
              </a:extLst>
            </p:cNvPr>
            <p:cNvCxnSpPr>
              <a:cxnSpLocks/>
              <a:stCxn id="5" idx="2"/>
              <a:endCxn id="34" idx="0"/>
            </p:cNvCxnSpPr>
            <p:nvPr/>
          </p:nvCxnSpPr>
          <p:spPr>
            <a:xfrm rot="5400000">
              <a:off x="3565979" y="4218736"/>
              <a:ext cx="316275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Angulado 38">
              <a:extLst>
                <a:ext uri="{FF2B5EF4-FFF2-40B4-BE49-F238E27FC236}">
                  <a16:creationId xmlns:a16="http://schemas.microsoft.com/office/drawing/2014/main" id="{43245C19-9937-C892-A93C-16570E86CB75}"/>
                </a:ext>
              </a:extLst>
            </p:cNvPr>
            <p:cNvCxnSpPr>
              <a:cxnSpLocks/>
              <a:stCxn id="132" idx="2"/>
              <a:endCxn id="34" idx="0"/>
            </p:cNvCxnSpPr>
            <p:nvPr/>
          </p:nvCxnSpPr>
          <p:spPr>
            <a:xfrm rot="16200000" flipH="1">
              <a:off x="1976597" y="4218735"/>
              <a:ext cx="316275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5FAFF84A-A290-72A4-F1BF-587935F99EF1}"/>
                </a:ext>
              </a:extLst>
            </p:cNvPr>
            <p:cNvCxnSpPr>
              <a:cxnSpLocks/>
              <a:stCxn id="4" idx="2"/>
              <a:endCxn id="34" idx="0"/>
            </p:cNvCxnSpPr>
            <p:nvPr/>
          </p:nvCxnSpPr>
          <p:spPr>
            <a:xfrm>
              <a:off x="2929425" y="4855289"/>
              <a:ext cx="0" cy="316275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64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52237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72237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067DDD3D-1D65-408B-3D81-620C09D63C17}"/>
              </a:ext>
            </a:extLst>
          </p:cNvPr>
          <p:cNvSpPr/>
          <p:nvPr/>
        </p:nvSpPr>
        <p:spPr>
          <a:xfrm>
            <a:off x="852237" y="205794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7F480CC2-B5DF-A563-8842-39BD92DFABC9}"/>
              </a:ext>
            </a:extLst>
          </p:cNvPr>
          <p:cNvSpPr/>
          <p:nvPr/>
        </p:nvSpPr>
        <p:spPr>
          <a:xfrm>
            <a:off x="852237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572237" y="1696750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8037F3F-4065-221B-82CD-3B009B112AC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572237" y="2417946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xograma: Terminação 75">
            <a:extLst>
              <a:ext uri="{FF2B5EF4-FFF2-40B4-BE49-F238E27FC236}">
                <a16:creationId xmlns:a16="http://schemas.microsoft.com/office/drawing/2014/main" id="{C958744A-B3A7-BD05-FCD0-85581363B26C}"/>
              </a:ext>
            </a:extLst>
          </p:cNvPr>
          <p:cNvSpPr/>
          <p:nvPr/>
        </p:nvSpPr>
        <p:spPr>
          <a:xfrm>
            <a:off x="2681599" y="615553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4BF6A57F-2F68-B329-1A15-97C6044CABF4}"/>
              </a:ext>
            </a:extLst>
          </p:cNvPr>
          <p:cNvCxnSpPr>
            <a:cxnSpLocks/>
            <a:stCxn id="76" idx="2"/>
            <a:endCxn id="2" idx="0"/>
          </p:cNvCxnSpPr>
          <p:nvPr/>
        </p:nvCxnSpPr>
        <p:spPr>
          <a:xfrm rot="5400000">
            <a:off x="2306320" y="241470"/>
            <a:ext cx="361197" cy="182936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31AFF8-70A5-95E7-C33E-6E11DE9E59AE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292237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eparação 19">
            <a:extLst>
              <a:ext uri="{FF2B5EF4-FFF2-40B4-BE49-F238E27FC236}">
                <a16:creationId xmlns:a16="http://schemas.microsoft.com/office/drawing/2014/main" id="{1C6FA1CE-6E9B-B339-BEB0-9F6DD2FBBC76}"/>
              </a:ext>
            </a:extLst>
          </p:cNvPr>
          <p:cNvSpPr/>
          <p:nvPr/>
        </p:nvSpPr>
        <p:spPr>
          <a:xfrm>
            <a:off x="2653433" y="2779142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Terminação 21">
            <a:extLst>
              <a:ext uri="{FF2B5EF4-FFF2-40B4-BE49-F238E27FC236}">
                <a16:creationId xmlns:a16="http://schemas.microsoft.com/office/drawing/2014/main" id="{EDF72B77-1459-CD4E-7ED6-D7BCBDA89321}"/>
              </a:ext>
            </a:extLst>
          </p:cNvPr>
          <p:cNvSpPr/>
          <p:nvPr/>
        </p:nvSpPr>
        <p:spPr>
          <a:xfrm>
            <a:off x="4454629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A16EC18-3EC6-602D-7B98-6BC99233ED0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093433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Preparação 30">
            <a:extLst>
              <a:ext uri="{FF2B5EF4-FFF2-40B4-BE49-F238E27FC236}">
                <a16:creationId xmlns:a16="http://schemas.microsoft.com/office/drawing/2014/main" id="{5BDA2C69-2018-2804-0142-3FD45ECED4CB}"/>
              </a:ext>
            </a:extLst>
          </p:cNvPr>
          <p:cNvSpPr/>
          <p:nvPr/>
        </p:nvSpPr>
        <p:spPr>
          <a:xfrm>
            <a:off x="2501599" y="3592672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219827-606F-ED76-E15B-360779EF713C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1720153" y="2991226"/>
            <a:ext cx="633530" cy="929362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6B7D50CB-63A0-A823-DD25-6DC75CB722B1}"/>
              </a:ext>
            </a:extLst>
          </p:cNvPr>
          <p:cNvCxnSpPr>
            <a:cxnSpLocks/>
            <a:stCxn id="31" idx="3"/>
            <a:endCxn id="22" idx="2"/>
          </p:cNvCxnSpPr>
          <p:nvPr/>
        </p:nvCxnSpPr>
        <p:spPr>
          <a:xfrm flipV="1">
            <a:off x="4301599" y="3139142"/>
            <a:ext cx="873030" cy="633530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6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52237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72237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067DDD3D-1D65-408B-3D81-620C09D63C17}"/>
              </a:ext>
            </a:extLst>
          </p:cNvPr>
          <p:cNvSpPr/>
          <p:nvPr/>
        </p:nvSpPr>
        <p:spPr>
          <a:xfrm>
            <a:off x="852237" y="205794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7F480CC2-B5DF-A563-8842-39BD92DFABC9}"/>
              </a:ext>
            </a:extLst>
          </p:cNvPr>
          <p:cNvSpPr/>
          <p:nvPr/>
        </p:nvSpPr>
        <p:spPr>
          <a:xfrm>
            <a:off x="852237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572237" y="1696750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8037F3F-4065-221B-82CD-3B009B112AC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572237" y="2417946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31AFF8-70A5-95E7-C33E-6E11DE9E59AE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292237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eparação 19">
            <a:extLst>
              <a:ext uri="{FF2B5EF4-FFF2-40B4-BE49-F238E27FC236}">
                <a16:creationId xmlns:a16="http://schemas.microsoft.com/office/drawing/2014/main" id="{1C6FA1CE-6E9B-B339-BEB0-9F6DD2FBBC76}"/>
              </a:ext>
            </a:extLst>
          </p:cNvPr>
          <p:cNvSpPr/>
          <p:nvPr/>
        </p:nvSpPr>
        <p:spPr>
          <a:xfrm>
            <a:off x="2653433" y="2779142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Terminação 21">
            <a:extLst>
              <a:ext uri="{FF2B5EF4-FFF2-40B4-BE49-F238E27FC236}">
                <a16:creationId xmlns:a16="http://schemas.microsoft.com/office/drawing/2014/main" id="{EDF72B77-1459-CD4E-7ED6-D7BCBDA89321}"/>
              </a:ext>
            </a:extLst>
          </p:cNvPr>
          <p:cNvSpPr/>
          <p:nvPr/>
        </p:nvSpPr>
        <p:spPr>
          <a:xfrm>
            <a:off x="4454629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A16EC18-3EC6-602D-7B98-6BC99233ED0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093433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Preparação 2">
            <a:extLst>
              <a:ext uri="{FF2B5EF4-FFF2-40B4-BE49-F238E27FC236}">
                <a16:creationId xmlns:a16="http://schemas.microsoft.com/office/drawing/2014/main" id="{AE0702C4-6902-2469-C66A-7C0110F47EB4}"/>
              </a:ext>
            </a:extLst>
          </p:cNvPr>
          <p:cNvSpPr/>
          <p:nvPr/>
        </p:nvSpPr>
        <p:spPr>
          <a:xfrm>
            <a:off x="2501599" y="3592672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8B98E21F-2E94-B0CB-54CB-3D1D156831AD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1720153" y="2991226"/>
            <a:ext cx="633530" cy="929362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2398ACEF-47A0-A8E6-95E5-4B6F75990332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 flipV="1">
            <a:off x="4301599" y="3139142"/>
            <a:ext cx="873030" cy="633530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8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Delete 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52237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72237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067DDD3D-1D65-408B-3D81-620C09D63C17}"/>
              </a:ext>
            </a:extLst>
          </p:cNvPr>
          <p:cNvSpPr/>
          <p:nvPr/>
        </p:nvSpPr>
        <p:spPr>
          <a:xfrm>
            <a:off x="852237" y="205794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7F480CC2-B5DF-A563-8842-39BD92DFABC9}"/>
              </a:ext>
            </a:extLst>
          </p:cNvPr>
          <p:cNvSpPr/>
          <p:nvPr/>
        </p:nvSpPr>
        <p:spPr>
          <a:xfrm>
            <a:off x="852237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memberDelete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572237" y="1696750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8037F3F-4065-221B-82CD-3B009B112AC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572237" y="2417946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31AFF8-70A5-95E7-C33E-6E11DE9E59AE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292237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eparação 19">
            <a:extLst>
              <a:ext uri="{FF2B5EF4-FFF2-40B4-BE49-F238E27FC236}">
                <a16:creationId xmlns:a16="http://schemas.microsoft.com/office/drawing/2014/main" id="{1C6FA1CE-6E9B-B339-BEB0-9F6DD2FBBC76}"/>
              </a:ext>
            </a:extLst>
          </p:cNvPr>
          <p:cNvSpPr/>
          <p:nvPr/>
        </p:nvSpPr>
        <p:spPr>
          <a:xfrm>
            <a:off x="2653433" y="2779142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Terminação 21">
            <a:extLst>
              <a:ext uri="{FF2B5EF4-FFF2-40B4-BE49-F238E27FC236}">
                <a16:creationId xmlns:a16="http://schemas.microsoft.com/office/drawing/2014/main" id="{EDF72B77-1459-CD4E-7ED6-D7BCBDA89321}"/>
              </a:ext>
            </a:extLst>
          </p:cNvPr>
          <p:cNvSpPr/>
          <p:nvPr/>
        </p:nvSpPr>
        <p:spPr>
          <a:xfrm>
            <a:off x="4454629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A16EC18-3EC6-602D-7B98-6BC99233ED0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093433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Preparação 2">
            <a:extLst>
              <a:ext uri="{FF2B5EF4-FFF2-40B4-BE49-F238E27FC236}">
                <a16:creationId xmlns:a16="http://schemas.microsoft.com/office/drawing/2014/main" id="{E5D24573-02BA-5E16-43FE-CD7EC8733AB7}"/>
              </a:ext>
            </a:extLst>
          </p:cNvPr>
          <p:cNvSpPr/>
          <p:nvPr/>
        </p:nvSpPr>
        <p:spPr>
          <a:xfrm>
            <a:off x="2501599" y="3592672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47EF79D4-46C2-7CA6-889E-142A88E9756D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1720153" y="2991226"/>
            <a:ext cx="633530" cy="929362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9ACD74AA-B38A-08B6-0E26-8B8E7CD8EE59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 flipV="1">
            <a:off x="4301599" y="3139142"/>
            <a:ext cx="873030" cy="633530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4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memberNew.js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4875882" y="206878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34106EBD-BAAE-C51C-ACA5-3EC1C40FBEEE}"/>
              </a:ext>
            </a:extLst>
          </p:cNvPr>
          <p:cNvSpPr/>
          <p:nvPr/>
        </p:nvSpPr>
        <p:spPr>
          <a:xfrm>
            <a:off x="2756001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ageCalculate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33911219-F303-6114-773C-0185DF9646BA}"/>
              </a:ext>
            </a:extLst>
          </p:cNvPr>
          <p:cNvSpPr/>
          <p:nvPr/>
        </p:nvSpPr>
        <p:spPr>
          <a:xfrm>
            <a:off x="2648001" y="4015017"/>
            <a:ext cx="1656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deathAgeCalculate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7F480CC2-B5DF-A563-8842-39BD92DFABC9}"/>
              </a:ext>
            </a:extLst>
          </p:cNvPr>
          <p:cNvSpPr/>
          <p:nvPr/>
        </p:nvSpPr>
        <p:spPr>
          <a:xfrm>
            <a:off x="852237" y="206878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checkDeadLive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2789978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live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1572237" y="1696750"/>
            <a:ext cx="0" cy="37203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572237" y="2428784"/>
            <a:ext cx="0" cy="36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328237" y="3149978"/>
            <a:ext cx="42776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9" idx="1"/>
          </p:cNvCxnSpPr>
          <p:nvPr/>
        </p:nvCxnSpPr>
        <p:spPr>
          <a:xfrm rot="16200000" flipH="1">
            <a:off x="1767600" y="3314615"/>
            <a:ext cx="685039" cy="107576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892D45C8-3672-25DD-DE25-2518C9DAF84F}"/>
              </a:ext>
            </a:extLst>
          </p:cNvPr>
          <p:cNvCxnSpPr>
            <a:cxnSpLocks/>
            <a:stCxn id="13" idx="2"/>
            <a:endCxn id="7" idx="2"/>
          </p:cNvCxnSpPr>
          <p:nvPr/>
        </p:nvCxnSpPr>
        <p:spPr>
          <a:xfrm rot="5400000" flipH="1" flipV="1">
            <a:off x="2434119" y="2468096"/>
            <a:ext cx="180000" cy="1903764"/>
          </a:xfrm>
          <a:prstGeom prst="bentConnector3">
            <a:avLst>
              <a:gd name="adj1" fmla="val -127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875882" y="2969978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9" idx="3"/>
            <a:endCxn id="46" idx="2"/>
          </p:cNvCxnSpPr>
          <p:nvPr/>
        </p:nvCxnSpPr>
        <p:spPr>
          <a:xfrm flipV="1">
            <a:off x="4304001" y="3329978"/>
            <a:ext cx="1291881" cy="865039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memberData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>
            <a:off x="4196001" y="3149978"/>
            <a:ext cx="679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15882" y="3149978"/>
            <a:ext cx="571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uxograma: Preparação 4">
            <a:extLst>
              <a:ext uri="{FF2B5EF4-FFF2-40B4-BE49-F238E27FC236}">
                <a16:creationId xmlns:a16="http://schemas.microsoft.com/office/drawing/2014/main" id="{EA16AA2B-FCF2-6BEE-FF78-B24B10C1C311}"/>
              </a:ext>
            </a:extLst>
          </p:cNvPr>
          <p:cNvSpPr/>
          <p:nvPr/>
        </p:nvSpPr>
        <p:spPr>
          <a:xfrm>
            <a:off x="6887763" y="2068784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B72CE3A-43F8-FBB2-735D-AAFD964FC486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7607763" y="2428784"/>
            <a:ext cx="0" cy="54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34D8FF-23B6-4EE6-56BE-2ADEC2458E6F}"/>
              </a:ext>
            </a:extLst>
          </p:cNvPr>
          <p:cNvCxnSpPr>
            <a:cxnSpLocks/>
            <a:stCxn id="5" idx="1"/>
            <a:endCxn id="56" idx="3"/>
          </p:cNvCxnSpPr>
          <p:nvPr/>
        </p:nvCxnSpPr>
        <p:spPr>
          <a:xfrm flipH="1">
            <a:off x="6315882" y="2248784"/>
            <a:ext cx="571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72EF8D82-1015-2569-5613-8133B291B829}"/>
              </a:ext>
            </a:extLst>
          </p:cNvPr>
          <p:cNvSpPr/>
          <p:nvPr/>
        </p:nvSpPr>
        <p:spPr>
          <a:xfrm>
            <a:off x="6707763" y="1343071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2E7752AB-8C6C-AB50-EC29-B65C0E097B1C}"/>
              </a:ext>
            </a:extLst>
          </p:cNvPr>
          <p:cNvCxnSpPr>
            <a:cxnSpLocks/>
            <a:stCxn id="3" idx="3"/>
            <a:endCxn id="39" idx="3"/>
          </p:cNvCxnSpPr>
          <p:nvPr/>
        </p:nvCxnSpPr>
        <p:spPr>
          <a:xfrm flipV="1">
            <a:off x="8327763" y="1523071"/>
            <a:ext cx="180000" cy="1626907"/>
          </a:xfrm>
          <a:prstGeom prst="bentConnector3">
            <a:avLst>
              <a:gd name="adj1" fmla="val 227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CF1807F4-64EF-C9F5-9E98-EB2C253CE474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5595883" y="1523070"/>
            <a:ext cx="1111881" cy="545713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6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memberChange.js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27701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>
            <a:off x="1547701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277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34106EBD-BAAE-C51C-ACA5-3EC1C40FBEEE}"/>
              </a:ext>
            </a:extLst>
          </p:cNvPr>
          <p:cNvSpPr/>
          <p:nvPr/>
        </p:nvSpPr>
        <p:spPr>
          <a:xfrm>
            <a:off x="2756001" y="2977535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ageCalculate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33911219-F303-6114-773C-0185DF9646BA}"/>
              </a:ext>
            </a:extLst>
          </p:cNvPr>
          <p:cNvSpPr/>
          <p:nvPr/>
        </p:nvSpPr>
        <p:spPr>
          <a:xfrm>
            <a:off x="2648001" y="4022574"/>
            <a:ext cx="1656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deathAgeCalculate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791701" y="2797535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live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>
            <a:off x="1547701" y="1696750"/>
            <a:ext cx="0" cy="37959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303701" y="3157535"/>
            <a:ext cx="45230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9" idx="1"/>
          </p:cNvCxnSpPr>
          <p:nvPr/>
        </p:nvCxnSpPr>
        <p:spPr>
          <a:xfrm rot="16200000" flipH="1">
            <a:off x="1755332" y="3309904"/>
            <a:ext cx="685039" cy="1100300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892D45C8-3672-25DD-DE25-2518C9DAF84F}"/>
              </a:ext>
            </a:extLst>
          </p:cNvPr>
          <p:cNvCxnSpPr>
            <a:cxnSpLocks/>
            <a:stCxn id="13" idx="2"/>
            <a:endCxn id="7" idx="2"/>
          </p:cNvCxnSpPr>
          <p:nvPr/>
        </p:nvCxnSpPr>
        <p:spPr>
          <a:xfrm rot="5400000" flipH="1" flipV="1">
            <a:off x="2421851" y="2463385"/>
            <a:ext cx="180000" cy="1928300"/>
          </a:xfrm>
          <a:prstGeom prst="bentConnector3">
            <a:avLst>
              <a:gd name="adj1" fmla="val -127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875882" y="297753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9" idx="3"/>
            <a:endCxn id="46" idx="2"/>
          </p:cNvCxnSpPr>
          <p:nvPr/>
        </p:nvCxnSpPr>
        <p:spPr>
          <a:xfrm flipV="1">
            <a:off x="4304001" y="3337535"/>
            <a:ext cx="1291881" cy="865039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>
            <a:off x="4196001" y="3157535"/>
            <a:ext cx="679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FCBB875-EDF6-F141-16D1-8F0019452B29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1547701" y="2436341"/>
            <a:ext cx="0" cy="36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5BCFBF0F-45A4-678F-98D9-0BE8C21D200D}"/>
              </a:ext>
            </a:extLst>
          </p:cNvPr>
          <p:cNvSpPr/>
          <p:nvPr/>
        </p:nvSpPr>
        <p:spPr>
          <a:xfrm>
            <a:off x="827701" y="2076341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checkDeadLive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uxograma: Terminação 30">
            <a:extLst>
              <a:ext uri="{FF2B5EF4-FFF2-40B4-BE49-F238E27FC236}">
                <a16:creationId xmlns:a16="http://schemas.microsoft.com/office/drawing/2014/main" id="{42077505-9D44-5310-B446-BD5540661810}"/>
              </a:ext>
            </a:extLst>
          </p:cNvPr>
          <p:cNvSpPr/>
          <p:nvPr/>
        </p:nvSpPr>
        <p:spPr>
          <a:xfrm>
            <a:off x="4875882" y="206878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uxograma: Terminação 31">
            <a:extLst>
              <a:ext uri="{FF2B5EF4-FFF2-40B4-BE49-F238E27FC236}">
                <a16:creationId xmlns:a16="http://schemas.microsoft.com/office/drawing/2014/main" id="{202CC142-74CE-D48B-773A-1750C114446B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memberData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D0F4B4A-ABEA-D33C-EE50-B2872E1C33B9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6315882" y="3149978"/>
            <a:ext cx="571881" cy="755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xograma: Preparação 33">
            <a:extLst>
              <a:ext uri="{FF2B5EF4-FFF2-40B4-BE49-F238E27FC236}">
                <a16:creationId xmlns:a16="http://schemas.microsoft.com/office/drawing/2014/main" id="{E471E898-E660-75E1-5A65-62CD7274C33D}"/>
              </a:ext>
            </a:extLst>
          </p:cNvPr>
          <p:cNvSpPr/>
          <p:nvPr/>
        </p:nvSpPr>
        <p:spPr>
          <a:xfrm>
            <a:off x="6887763" y="2068784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ED1E1FE8-66AF-A19D-E0FD-70AA6DC3C416}"/>
              </a:ext>
            </a:extLst>
          </p:cNvPr>
          <p:cNvCxnSpPr>
            <a:cxnSpLocks/>
            <a:stCxn id="32" idx="0"/>
            <a:endCxn id="34" idx="2"/>
          </p:cNvCxnSpPr>
          <p:nvPr/>
        </p:nvCxnSpPr>
        <p:spPr>
          <a:xfrm flipV="1">
            <a:off x="7607763" y="2428784"/>
            <a:ext cx="0" cy="54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E9529EA-031E-F9B3-5810-DD41C5EB8A62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flipH="1">
            <a:off x="6315882" y="2248784"/>
            <a:ext cx="571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D149DB5C-C68C-8D70-28B3-AA48C9A2C32F}"/>
              </a:ext>
            </a:extLst>
          </p:cNvPr>
          <p:cNvSpPr/>
          <p:nvPr/>
        </p:nvSpPr>
        <p:spPr>
          <a:xfrm>
            <a:off x="6707763" y="1343071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66100656-A34B-9440-E959-193AD8AA2B9B}"/>
              </a:ext>
            </a:extLst>
          </p:cNvPr>
          <p:cNvCxnSpPr>
            <a:cxnSpLocks/>
            <a:stCxn id="32" idx="3"/>
            <a:endCxn id="39" idx="3"/>
          </p:cNvCxnSpPr>
          <p:nvPr/>
        </p:nvCxnSpPr>
        <p:spPr>
          <a:xfrm flipV="1">
            <a:off x="8327763" y="1523071"/>
            <a:ext cx="180000" cy="1626907"/>
          </a:xfrm>
          <a:prstGeom prst="bentConnector3">
            <a:avLst>
              <a:gd name="adj1" fmla="val 227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917455C6-23FF-3838-93A0-2F9EAE88E27A}"/>
              </a:ext>
            </a:extLst>
          </p:cNvPr>
          <p:cNvCxnSpPr>
            <a:cxnSpLocks/>
            <a:stCxn id="39" idx="1"/>
            <a:endCxn id="31" idx="0"/>
          </p:cNvCxnSpPr>
          <p:nvPr/>
        </p:nvCxnSpPr>
        <p:spPr>
          <a:xfrm rot="10800000" flipV="1">
            <a:off x="5595883" y="1523070"/>
            <a:ext cx="1111881" cy="545713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97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2427</TotalTime>
  <Words>410</Words>
  <Application>Microsoft Office PowerPoint</Application>
  <PresentationFormat>Apresentação na tela (16:10)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dos Santos Silva</dc:creator>
  <cp:lastModifiedBy>Thiago dos Santos Silva - 823159358</cp:lastModifiedBy>
  <cp:revision>55</cp:revision>
  <dcterms:created xsi:type="dcterms:W3CDTF">2023-03-24T14:41:30Z</dcterms:created>
  <dcterms:modified xsi:type="dcterms:W3CDTF">2023-03-30T15:07:31Z</dcterms:modified>
</cp:coreProperties>
</file>