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7" r:id="rId9"/>
    <p:sldId id="268" r:id="rId10"/>
    <p:sldId id="272" r:id="rId11"/>
    <p:sldId id="273" r:id="rId12"/>
    <p:sldId id="274" r:id="rId13"/>
    <p:sldId id="275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Aplicação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......:	Família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Versão ..........:	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....:	Node.JS V18.15.0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V9.5.0</a:t>
            </a:r>
          </a:p>
        </p:txBody>
      </p:sp>
    </p:spTree>
    <p:extLst>
      <p:ext uri="{BB962C8B-B14F-4D97-AF65-F5344CB8AC3E}">
        <p14:creationId xmlns:p14="http://schemas.microsoft.com/office/powerpoint/2010/main" val="5009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memberDelete.js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87D2FB7E-6875-AC08-D0BD-296491E04624}"/>
              </a:ext>
            </a:extLst>
          </p:cNvPr>
          <p:cNvSpPr/>
          <p:nvPr/>
        </p:nvSpPr>
        <p:spPr>
          <a:xfrm flipH="1">
            <a:off x="2839582" y="279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4FB98A03-8139-EF84-C843-FF8D8CDB1D4B}"/>
              </a:ext>
            </a:extLst>
          </p:cNvPr>
          <p:cNvSpPr/>
          <p:nvPr/>
        </p:nvSpPr>
        <p:spPr>
          <a:xfrm flipH="1">
            <a:off x="827701" y="279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3F4DE5A-79D6-6E91-9E57-4BD478068D05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>
            <a:off x="2267701" y="2977535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eparação 16">
            <a:extLst>
              <a:ext uri="{FF2B5EF4-FFF2-40B4-BE49-F238E27FC236}">
                <a16:creationId xmlns:a16="http://schemas.microsoft.com/office/drawing/2014/main" id="{9A4BB47F-0C08-FEF1-DE1A-07A800CE9935}"/>
              </a:ext>
            </a:extLst>
          </p:cNvPr>
          <p:cNvSpPr/>
          <p:nvPr/>
        </p:nvSpPr>
        <p:spPr>
          <a:xfrm>
            <a:off x="647701" y="3537126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1E8F4E8-9939-6F25-3EB6-29F7EADDDEB7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 flipV="1">
            <a:off x="2447701" y="3157535"/>
            <a:ext cx="1111881" cy="559591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C36B03D-F6A6-AE3A-CD69-1B20A152C23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47701" y="2256340"/>
            <a:ext cx="180000" cy="1460785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mebmer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7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chage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delete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00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_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01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03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04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05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07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checkLiveDead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Start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8061944-5F19-2A03-A3EE-DE9D9F2FEA18}"/>
              </a:ext>
            </a:extLst>
          </p:cNvPr>
          <p:cNvGrpSpPr/>
          <p:nvPr/>
        </p:nvGrpSpPr>
        <p:grpSpPr>
          <a:xfrm>
            <a:off x="1055363" y="615554"/>
            <a:ext cx="6937837" cy="4078531"/>
            <a:chOff x="1055363" y="615554"/>
            <a:chExt cx="6937837" cy="4078531"/>
          </a:xfrm>
        </p:grpSpPr>
        <p:sp>
          <p:nvSpPr>
            <p:cNvPr id="2" name="Fluxograma: Terminação 1">
              <a:extLst>
                <a:ext uri="{FF2B5EF4-FFF2-40B4-BE49-F238E27FC236}">
                  <a16:creationId xmlns:a16="http://schemas.microsoft.com/office/drawing/2014/main" id="{94F34F6F-E777-FAD2-580C-A417A3C4221A}"/>
                </a:ext>
              </a:extLst>
            </p:cNvPr>
            <p:cNvSpPr/>
            <p:nvPr/>
          </p:nvSpPr>
          <p:spPr>
            <a:xfrm>
              <a:off x="1055363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3" name="Fluxograma: Entrada Manual 2">
              <a:extLst>
                <a:ext uri="{FF2B5EF4-FFF2-40B4-BE49-F238E27FC236}">
                  <a16:creationId xmlns:a16="http://schemas.microsoft.com/office/drawing/2014/main" id="{F466D625-9072-4B5A-92FF-1BF85E54852C}"/>
                </a:ext>
              </a:extLst>
            </p:cNvPr>
            <p:cNvSpPr/>
            <p:nvPr/>
          </p:nvSpPr>
          <p:spPr>
            <a:xfrm>
              <a:off x="1055363" y="1256279"/>
              <a:ext cx="1440000" cy="252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E8A7BCBF-A762-A2E8-4743-5F2412071815}"/>
                </a:ext>
              </a:extLst>
            </p:cNvPr>
            <p:cNvCxnSpPr>
              <a:cxnSpLocks/>
            </p:cNvCxnSpPr>
            <p:nvPr/>
          </p:nvCxnSpPr>
          <p:spPr>
            <a:xfrm>
              <a:off x="1784363" y="975554"/>
              <a:ext cx="0" cy="53272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114172C4-CBD5-0731-5487-D59B3D869A73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3557381" y="2701026"/>
              <a:ext cx="0" cy="127305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B43AEBC6-D070-321A-AD78-56A639B978D7}"/>
                </a:ext>
              </a:extLst>
            </p:cNvPr>
            <p:cNvCxnSpPr>
              <a:cxnSpLocks/>
              <a:stCxn id="141" idx="1"/>
              <a:endCxn id="3" idx="1"/>
            </p:cNvCxnSpPr>
            <p:nvPr/>
          </p:nvCxnSpPr>
          <p:spPr>
            <a:xfrm rot="10800000">
              <a:off x="1055363" y="2516279"/>
              <a:ext cx="1746018" cy="1817806"/>
            </a:xfrm>
            <a:prstGeom prst="bentConnector3">
              <a:avLst>
                <a:gd name="adj1" fmla="val 113093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uxograma: Decisão 140">
              <a:extLst>
                <a:ext uri="{FF2B5EF4-FFF2-40B4-BE49-F238E27FC236}">
                  <a16:creationId xmlns:a16="http://schemas.microsoft.com/office/drawing/2014/main" id="{CA9187BB-5222-9134-6D32-1134BC5A3B62}"/>
                </a:ext>
              </a:extLst>
            </p:cNvPr>
            <p:cNvSpPr/>
            <p:nvPr/>
          </p:nvSpPr>
          <p:spPr>
            <a:xfrm>
              <a:off x="2801381" y="397408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luxograma: Terminação 151">
              <a:extLst>
                <a:ext uri="{FF2B5EF4-FFF2-40B4-BE49-F238E27FC236}">
                  <a16:creationId xmlns:a16="http://schemas.microsoft.com/office/drawing/2014/main" id="{2B083B49-7DF7-B495-4D36-47AD692C620D}"/>
                </a:ext>
              </a:extLst>
            </p:cNvPr>
            <p:cNvSpPr/>
            <p:nvPr/>
          </p:nvSpPr>
          <p:spPr>
            <a:xfrm>
              <a:off x="2837381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luxograma: Terminação 152">
              <a:extLst>
                <a:ext uri="{FF2B5EF4-FFF2-40B4-BE49-F238E27FC236}">
                  <a16:creationId xmlns:a16="http://schemas.microsoft.com/office/drawing/2014/main" id="{AF1FA067-F06D-0222-AFDC-409A60AF87BA}"/>
                </a:ext>
              </a:extLst>
            </p:cNvPr>
            <p:cNvSpPr/>
            <p:nvPr/>
          </p:nvSpPr>
          <p:spPr>
            <a:xfrm>
              <a:off x="4705350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FCDA02FB-2006-3FE2-7EE2-ED6721B9BFEE}"/>
                </a:ext>
              </a:extLst>
            </p:cNvPr>
            <p:cNvCxnSpPr>
              <a:cxnSpLocks/>
              <a:stCxn id="3" idx="3"/>
              <a:endCxn id="152" idx="1"/>
            </p:cNvCxnSpPr>
            <p:nvPr/>
          </p:nvCxnSpPr>
          <p:spPr>
            <a:xfrm>
              <a:off x="2495363" y="2516279"/>
              <a:ext cx="342018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FEF38B7-420F-74B2-2C8F-B80A7EF12F36}"/>
                </a:ext>
              </a:extLst>
            </p:cNvPr>
            <p:cNvCxnSpPr>
              <a:cxnSpLocks/>
              <a:stCxn id="152" idx="3"/>
              <a:endCxn id="153" idx="1"/>
            </p:cNvCxnSpPr>
            <p:nvPr/>
          </p:nvCxnSpPr>
          <p:spPr>
            <a:xfrm>
              <a:off x="4277381" y="2521026"/>
              <a:ext cx="427969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Fluxograma: Terminação 160">
              <a:extLst>
                <a:ext uri="{FF2B5EF4-FFF2-40B4-BE49-F238E27FC236}">
                  <a16:creationId xmlns:a16="http://schemas.microsoft.com/office/drawing/2014/main" id="{F1D2E0F5-46E4-AFC4-15C5-896A0618BEC0}"/>
                </a:ext>
              </a:extLst>
            </p:cNvPr>
            <p:cNvSpPr/>
            <p:nvPr/>
          </p:nvSpPr>
          <p:spPr>
            <a:xfrm>
              <a:off x="6553200" y="233627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1329AAF0-3E97-708C-8FAA-D9B5A8D9F791}"/>
                </a:ext>
              </a:extLst>
            </p:cNvPr>
            <p:cNvCxnSpPr>
              <a:cxnSpLocks/>
              <a:stCxn id="153" idx="3"/>
              <a:endCxn id="161" idx="1"/>
            </p:cNvCxnSpPr>
            <p:nvPr/>
          </p:nvCxnSpPr>
          <p:spPr>
            <a:xfrm flipV="1">
              <a:off x="6145350" y="2516279"/>
              <a:ext cx="407850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Fluxograma: Terminação 164">
              <a:extLst>
                <a:ext uri="{FF2B5EF4-FFF2-40B4-BE49-F238E27FC236}">
                  <a16:creationId xmlns:a16="http://schemas.microsoft.com/office/drawing/2014/main" id="{A96CB221-0912-B064-7136-33E04A05FAB3}"/>
                </a:ext>
              </a:extLst>
            </p:cNvPr>
            <p:cNvSpPr/>
            <p:nvPr/>
          </p:nvSpPr>
          <p:spPr>
            <a:xfrm>
              <a:off x="4705350" y="4154085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E9BFF6D5-0CFB-73C0-8C29-7B517606F98A}"/>
                </a:ext>
              </a:extLst>
            </p:cNvPr>
            <p:cNvCxnSpPr>
              <a:cxnSpLocks/>
              <a:stCxn id="141" idx="3"/>
              <a:endCxn id="165" idx="1"/>
            </p:cNvCxnSpPr>
            <p:nvPr/>
          </p:nvCxnSpPr>
          <p:spPr>
            <a:xfrm>
              <a:off x="4313381" y="4334085"/>
              <a:ext cx="39196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1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view.html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EB1EA8-8D86-A3D0-DBA4-0D5E2EECAF7F}"/>
              </a:ext>
            </a:extLst>
          </p:cNvPr>
          <p:cNvGrpSpPr/>
          <p:nvPr/>
        </p:nvGrpSpPr>
        <p:grpSpPr>
          <a:xfrm>
            <a:off x="584044" y="615554"/>
            <a:ext cx="7975912" cy="4923162"/>
            <a:chOff x="584044" y="615554"/>
            <a:chExt cx="7975912" cy="4923162"/>
          </a:xfrm>
        </p:grpSpPr>
        <p:sp>
          <p:nvSpPr>
            <p:cNvPr id="56" name="Fluxograma: Terminação 55">
              <a:extLst>
                <a:ext uri="{FF2B5EF4-FFF2-40B4-BE49-F238E27FC236}">
                  <a16:creationId xmlns:a16="http://schemas.microsoft.com/office/drawing/2014/main" id="{E6E0E5F1-70FE-37E7-DE3F-C19942640E87}"/>
                </a:ext>
              </a:extLst>
            </p:cNvPr>
            <p:cNvSpPr/>
            <p:nvPr/>
          </p:nvSpPr>
          <p:spPr>
            <a:xfrm>
              <a:off x="5300681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6FAABA42-7177-1E90-11DC-5F40B86596C0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>
              <a:off x="6020681" y="975554"/>
              <a:ext cx="0" cy="30158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uxograma: Exibir 61">
              <a:extLst>
                <a:ext uri="{FF2B5EF4-FFF2-40B4-BE49-F238E27FC236}">
                  <a16:creationId xmlns:a16="http://schemas.microsoft.com/office/drawing/2014/main" id="{D758B7F8-E1B4-EE5D-D455-7AAA744CD096}"/>
                </a:ext>
              </a:extLst>
            </p:cNvPr>
            <p:cNvSpPr/>
            <p:nvPr/>
          </p:nvSpPr>
          <p:spPr>
            <a:xfrm>
              <a:off x="5300681" y="1277135"/>
              <a:ext cx="1440000" cy="1080000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members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luxograma: Entrada Manual 67">
              <a:extLst>
                <a:ext uri="{FF2B5EF4-FFF2-40B4-BE49-F238E27FC236}">
                  <a16:creationId xmlns:a16="http://schemas.microsoft.com/office/drawing/2014/main" id="{5632F6F6-E9B2-A5A3-6EEE-7837530F7750}"/>
                </a:ext>
              </a:extLst>
            </p:cNvPr>
            <p:cNvSpPr/>
            <p:nvPr/>
          </p:nvSpPr>
          <p:spPr>
            <a:xfrm>
              <a:off x="7119956" y="2658716"/>
              <a:ext cx="1440000" cy="288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uxograma: Decisão 89">
              <a:extLst>
                <a:ext uri="{FF2B5EF4-FFF2-40B4-BE49-F238E27FC236}">
                  <a16:creationId xmlns:a16="http://schemas.microsoft.com/office/drawing/2014/main" id="{2ED86FC6-13DB-C1C6-416C-722BDC27ECC0}"/>
                </a:ext>
              </a:extLst>
            </p:cNvPr>
            <p:cNvSpPr/>
            <p:nvPr/>
          </p:nvSpPr>
          <p:spPr>
            <a:xfrm>
              <a:off x="3762806" y="2156279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4222ED5C-6DA2-FB79-91EC-70B23F38955E}"/>
                </a:ext>
              </a:extLst>
            </p:cNvPr>
            <p:cNvCxnSpPr>
              <a:cxnSpLocks/>
              <a:stCxn id="62" idx="3"/>
              <a:endCxn id="68" idx="0"/>
            </p:cNvCxnSpPr>
            <p:nvPr/>
          </p:nvCxnSpPr>
          <p:spPr>
            <a:xfrm>
              <a:off x="6740681" y="1817135"/>
              <a:ext cx="1099275" cy="1129581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: Angulado 109">
              <a:extLst>
                <a:ext uri="{FF2B5EF4-FFF2-40B4-BE49-F238E27FC236}">
                  <a16:creationId xmlns:a16="http://schemas.microsoft.com/office/drawing/2014/main" id="{354A8885-600D-49C0-BF70-CDF0DD913AC7}"/>
                </a:ext>
              </a:extLst>
            </p:cNvPr>
            <p:cNvCxnSpPr>
              <a:cxnSpLocks/>
              <a:stCxn id="62" idx="2"/>
              <a:endCxn id="90" idx="3"/>
            </p:cNvCxnSpPr>
            <p:nvPr/>
          </p:nvCxnSpPr>
          <p:spPr>
            <a:xfrm rot="5400000">
              <a:off x="5568172" y="2063770"/>
              <a:ext cx="159144" cy="745875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: Angulado 112">
              <a:extLst>
                <a:ext uri="{FF2B5EF4-FFF2-40B4-BE49-F238E27FC236}">
                  <a16:creationId xmlns:a16="http://schemas.microsoft.com/office/drawing/2014/main" id="{1B9BD540-88D9-5895-5CE3-36EAE8FC9D88}"/>
                </a:ext>
              </a:extLst>
            </p:cNvPr>
            <p:cNvCxnSpPr>
              <a:cxnSpLocks/>
              <a:stCxn id="90" idx="0"/>
              <a:endCxn id="62" idx="1"/>
            </p:cNvCxnSpPr>
            <p:nvPr/>
          </p:nvCxnSpPr>
          <p:spPr>
            <a:xfrm rot="5400000" flipH="1" flipV="1">
              <a:off x="4740171" y="1595770"/>
              <a:ext cx="339144" cy="78187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Decisão 115">
              <a:extLst>
                <a:ext uri="{FF2B5EF4-FFF2-40B4-BE49-F238E27FC236}">
                  <a16:creationId xmlns:a16="http://schemas.microsoft.com/office/drawing/2014/main" id="{C954B2DB-A3D5-48A3-6FA5-513D943B042B}"/>
                </a:ext>
              </a:extLst>
            </p:cNvPr>
            <p:cNvSpPr/>
            <p:nvPr/>
          </p:nvSpPr>
          <p:spPr>
            <a:xfrm>
              <a:off x="2173425" y="215814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</p:txBody>
        </p:sp>
        <p:sp>
          <p:nvSpPr>
            <p:cNvPr id="118" name="Fluxograma: Decisão 117">
              <a:extLst>
                <a:ext uri="{FF2B5EF4-FFF2-40B4-BE49-F238E27FC236}">
                  <a16:creationId xmlns:a16="http://schemas.microsoft.com/office/drawing/2014/main" id="{5C9ABED0-C0AC-3044-90E2-72EE3B869AB6}"/>
                </a:ext>
              </a:extLst>
            </p:cNvPr>
            <p:cNvSpPr/>
            <p:nvPr/>
          </p:nvSpPr>
          <p:spPr>
            <a:xfrm>
              <a:off x="584044" y="2165804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: Angulado 118">
              <a:extLst>
                <a:ext uri="{FF2B5EF4-FFF2-40B4-BE49-F238E27FC236}">
                  <a16:creationId xmlns:a16="http://schemas.microsoft.com/office/drawing/2014/main" id="{ED2ED9D2-5A8C-F223-7C6D-4F65ECA1C360}"/>
                </a:ext>
              </a:extLst>
            </p:cNvPr>
            <p:cNvCxnSpPr>
              <a:cxnSpLocks/>
              <a:stCxn id="116" idx="0"/>
              <a:endCxn id="62" idx="1"/>
            </p:cNvCxnSpPr>
            <p:nvPr/>
          </p:nvCxnSpPr>
          <p:spPr>
            <a:xfrm rot="5400000" flipH="1" flipV="1">
              <a:off x="3944548" y="802012"/>
              <a:ext cx="341010" cy="2371256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: Angulado 121">
              <a:extLst>
                <a:ext uri="{FF2B5EF4-FFF2-40B4-BE49-F238E27FC236}">
                  <a16:creationId xmlns:a16="http://schemas.microsoft.com/office/drawing/2014/main" id="{70E8F372-19A7-0A6D-A2A0-839AA9438165}"/>
                </a:ext>
              </a:extLst>
            </p:cNvPr>
            <p:cNvCxnSpPr>
              <a:cxnSpLocks/>
              <a:stCxn id="118" idx="0"/>
              <a:endCxn id="62" idx="1"/>
            </p:cNvCxnSpPr>
            <p:nvPr/>
          </p:nvCxnSpPr>
          <p:spPr>
            <a:xfrm rot="5400000" flipH="1" flipV="1">
              <a:off x="3146028" y="11152"/>
              <a:ext cx="348669" cy="3960637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uxograma: Terminação 131">
              <a:extLst>
                <a:ext uri="{FF2B5EF4-FFF2-40B4-BE49-F238E27FC236}">
                  <a16:creationId xmlns:a16="http://schemas.microsoft.com/office/drawing/2014/main" id="{D78A8806-89B1-3B92-03C9-44EF9297B0FB}"/>
                </a:ext>
              </a:extLst>
            </p:cNvPr>
            <p:cNvSpPr/>
            <p:nvPr/>
          </p:nvSpPr>
          <p:spPr>
            <a:xfrm>
              <a:off x="620044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memberDelete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E8BE8F2A-847B-176B-BDC3-C2E60160086E}"/>
                </a:ext>
              </a:extLst>
            </p:cNvPr>
            <p:cNvSpPr/>
            <p:nvPr/>
          </p:nvSpPr>
          <p:spPr>
            <a:xfrm>
              <a:off x="2209425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memberChange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luxograma: Terminação 4">
              <a:extLst>
                <a:ext uri="{FF2B5EF4-FFF2-40B4-BE49-F238E27FC236}">
                  <a16:creationId xmlns:a16="http://schemas.microsoft.com/office/drawing/2014/main" id="{2F6B8A5F-5D29-25A8-2222-3DD1BDAA2AF3}"/>
                </a:ext>
              </a:extLst>
            </p:cNvPr>
            <p:cNvSpPr/>
            <p:nvPr/>
          </p:nvSpPr>
          <p:spPr>
            <a:xfrm>
              <a:off x="3798806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uxograma: Terminação 9">
              <a:extLst>
                <a:ext uri="{FF2B5EF4-FFF2-40B4-BE49-F238E27FC236}">
                  <a16:creationId xmlns:a16="http://schemas.microsoft.com/office/drawing/2014/main" id="{5726DBFB-4B80-9FDC-EE3B-368C3E3DCFE8}"/>
                </a:ext>
              </a:extLst>
            </p:cNvPr>
            <p:cNvSpPr/>
            <p:nvPr/>
          </p:nvSpPr>
          <p:spPr>
            <a:xfrm>
              <a:off x="2209425" y="3574022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5AABD3BB-7868-E792-684C-9968E46EE5E6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rot="16200000" flipH="1">
              <a:off x="3443482" y="3419964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98E6C079-332D-EE90-0724-5569E0350AA8}"/>
                </a:ext>
              </a:extLst>
            </p:cNvPr>
            <p:cNvCxnSpPr>
              <a:cxnSpLocks/>
              <a:stCxn id="10" idx="2"/>
              <a:endCxn id="132" idx="0"/>
            </p:cNvCxnSpPr>
            <p:nvPr/>
          </p:nvCxnSpPr>
          <p:spPr>
            <a:xfrm rot="5400000">
              <a:off x="1854102" y="3419965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FABF1B7-2D6C-20C6-0ABF-8A0132E8FD30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929425" y="3934022"/>
              <a:ext cx="0" cy="56126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7D58D2-2614-7352-F7B1-8EE653016ED0}"/>
                </a:ext>
              </a:extLst>
            </p:cNvPr>
            <p:cNvCxnSpPr>
              <a:cxnSpLocks/>
              <a:stCxn id="116" idx="2"/>
              <a:endCxn id="10" idx="0"/>
            </p:cNvCxnSpPr>
            <p:nvPr/>
          </p:nvCxnSpPr>
          <p:spPr>
            <a:xfrm>
              <a:off x="2929425" y="2878145"/>
              <a:ext cx="0" cy="69587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A1B6A4C3-D486-9DEA-CE32-9D3E22E34824}"/>
                </a:ext>
              </a:extLst>
            </p:cNvPr>
            <p:cNvCxnSpPr>
              <a:cxnSpLocks/>
              <a:stCxn id="118" idx="2"/>
              <a:endCxn id="10" idx="0"/>
            </p:cNvCxnSpPr>
            <p:nvPr/>
          </p:nvCxnSpPr>
          <p:spPr>
            <a:xfrm rot="16200000" flipH="1">
              <a:off x="1790625" y="2435222"/>
              <a:ext cx="688218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4779CBBC-8AE2-8A2B-B742-868E10436DBE}"/>
                </a:ext>
              </a:extLst>
            </p:cNvPr>
            <p:cNvCxnSpPr>
              <a:cxnSpLocks/>
              <a:stCxn id="90" idx="2"/>
              <a:endCxn id="10" idx="0"/>
            </p:cNvCxnSpPr>
            <p:nvPr/>
          </p:nvCxnSpPr>
          <p:spPr>
            <a:xfrm rot="5400000">
              <a:off x="3375245" y="2430460"/>
              <a:ext cx="697743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xograma: Terminação 33">
              <a:extLst>
                <a:ext uri="{FF2B5EF4-FFF2-40B4-BE49-F238E27FC236}">
                  <a16:creationId xmlns:a16="http://schemas.microsoft.com/office/drawing/2014/main" id="{BBE071E0-9F79-27C0-7C9A-98846DD60FE5}"/>
                </a:ext>
              </a:extLst>
            </p:cNvPr>
            <p:cNvSpPr/>
            <p:nvPr/>
          </p:nvSpPr>
          <p:spPr>
            <a:xfrm>
              <a:off x="2209425" y="517156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4EFBA1B2-257A-BA63-F53A-D7087D866C74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 rot="5400000">
              <a:off x="3565979" y="4218736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43245C19-9937-C892-A93C-16570E86CB75}"/>
                </a:ext>
              </a:extLst>
            </p:cNvPr>
            <p:cNvCxnSpPr>
              <a:cxnSpLocks/>
              <a:stCxn id="132" idx="2"/>
              <a:endCxn id="34" idx="0"/>
            </p:cNvCxnSpPr>
            <p:nvPr/>
          </p:nvCxnSpPr>
          <p:spPr>
            <a:xfrm rot="16200000" flipH="1">
              <a:off x="1976597" y="4218735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FAFF84A-A290-72A4-F1BF-587935F99EF1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>
              <a:off x="2929425" y="4855289"/>
              <a:ext cx="0" cy="31627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6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Terminação 75">
            <a:extLst>
              <a:ext uri="{FF2B5EF4-FFF2-40B4-BE49-F238E27FC236}">
                <a16:creationId xmlns:a16="http://schemas.microsoft.com/office/drawing/2014/main" id="{C958744A-B3A7-BD05-FCD0-85581363B26C}"/>
              </a:ext>
            </a:extLst>
          </p:cNvPr>
          <p:cNvSpPr/>
          <p:nvPr/>
        </p:nvSpPr>
        <p:spPr>
          <a:xfrm>
            <a:off x="2681599" y="615553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4BF6A57F-2F68-B329-1A15-97C6044CABF4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rot="5400000">
            <a:off x="2306320" y="241470"/>
            <a:ext cx="361197" cy="182936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eparação 30">
            <a:extLst>
              <a:ext uri="{FF2B5EF4-FFF2-40B4-BE49-F238E27FC236}">
                <a16:creationId xmlns:a16="http://schemas.microsoft.com/office/drawing/2014/main" id="{5BDA2C69-2018-2804-0142-3FD45ECED4CB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219827-606F-ED76-E15B-360779EF713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B7D50CB-63A0-A823-DD25-6DC75CB722B1}"/>
              </a:ext>
            </a:extLst>
          </p:cNvPr>
          <p:cNvCxnSpPr>
            <a:cxnSpLocks/>
            <a:stCxn id="31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AE0702C4-6902-2469-C66A-7C0110F47EB4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B98E21F-2E94-B0CB-54CB-3D1D156831A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398ACEF-47A0-A8E6-95E5-4B6F75990332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Delete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E5D24573-02BA-5E16-43FE-CD7EC8733AB7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7EF79D4-46C2-7CA6-889E-142A88E9756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ACD74AA-B38A-08B6-0E26-8B8E7CD8EE5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memberNew.js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15017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572237" y="1696750"/>
            <a:ext cx="0" cy="37203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572237" y="2428784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67600" y="3314615"/>
            <a:ext cx="685039" cy="1075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34119" y="2468096"/>
            <a:ext cx="180000" cy="1903764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69978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29978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49978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15882" y="3149978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EA16AA2B-FCF2-6BEE-FF78-B24B10C1C311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72CE3A-43F8-FBB2-735D-AAFD964FC48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34D8FF-23B6-4EE6-56BE-2ADEC2458E6F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72EF8D82-1015-2569-5613-8133B291B829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E7752AB-8C6C-AB50-EC29-B65C0E097B1C}"/>
              </a:ext>
            </a:extLst>
          </p:cNvPr>
          <p:cNvCxnSpPr>
            <a:cxnSpLocks/>
            <a:stCxn id="3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CF1807F4-64EF-C9F5-9E98-EB2C253CE47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memberChange.js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7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22574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791701" y="2797535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03701" y="3157535"/>
            <a:ext cx="4523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55332" y="3309904"/>
            <a:ext cx="685039" cy="110030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21851" y="2463385"/>
            <a:ext cx="180000" cy="1928300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7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37535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57535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uxograma: Terminação 30">
            <a:extLst>
              <a:ext uri="{FF2B5EF4-FFF2-40B4-BE49-F238E27FC236}">
                <a16:creationId xmlns:a16="http://schemas.microsoft.com/office/drawing/2014/main" id="{42077505-9D44-5310-B446-BD5540661810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202CC142-74CE-D48B-773A-1750C114446B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D0F4B4A-ABEA-D33C-EE50-B2872E1C33B9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315882" y="3149978"/>
            <a:ext cx="571881" cy="755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E471E898-E660-75E1-5A65-62CD7274C33D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D1E1FE8-66AF-A19D-E0FD-70AA6DC3C416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E9529EA-031E-F9B3-5810-DD41C5EB8A62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D149DB5C-C68C-8D70-28B3-AA48C9A2C32F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6100656-A34B-9440-E959-193AD8AA2B9B}"/>
              </a:ext>
            </a:extLst>
          </p:cNvPr>
          <p:cNvCxnSpPr>
            <a:cxnSpLocks/>
            <a:stCxn id="32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917455C6-23FF-3838-93A0-2F9EAE88E27A}"/>
              </a:ext>
            </a:extLst>
          </p:cNvPr>
          <p:cNvCxnSpPr>
            <a:cxnSpLocks/>
            <a:stCxn id="39" idx="1"/>
            <a:endCxn id="31" idx="0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358</TotalTime>
  <Words>365</Words>
  <Application>Microsoft Office PowerPoint</Application>
  <PresentationFormat>Apresentação na tela (16:10)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dos Santos Silva</dc:creator>
  <cp:lastModifiedBy>Thiago dos Santos Silva</cp:lastModifiedBy>
  <cp:revision>46</cp:revision>
  <dcterms:created xsi:type="dcterms:W3CDTF">2023-03-24T14:41:30Z</dcterms:created>
  <dcterms:modified xsi:type="dcterms:W3CDTF">2023-03-27T15:20:51Z</dcterms:modified>
</cp:coreProperties>
</file>