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12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44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69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37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25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0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00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49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61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9DEC0-579F-43BD-B49C-B33FEC66C3A8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CDCA5-E54E-4CDF-9B4A-1D6B84678A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8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 de resultado que reproduzi: regiões de Voronoi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27" y="2348880"/>
            <a:ext cx="71056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25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N=4096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EVM = 2.484%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1464"/>
            <a:ext cx="8892480" cy="423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05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Gerar curva que imita a Fig. 6 do artigo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 com vit_plotaEVM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81032"/>
            <a:ext cx="26431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30" y="2221776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Estrategia de projeto de dicionario do paper é simples: há oportunidade para o AG se sair melhor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44" y="1700808"/>
            <a:ext cx="5286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18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Esse é o tipo de resultado que reproduzi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447800"/>
            <a:ext cx="5286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85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Only resampling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Fig. 6 do paper indica “floor EVM” de 0.43% mas meu resultado foi EVM=0.18% apenas</a:t>
            </a:r>
          </a:p>
          <a:p>
            <a:r>
              <a:rPr lang="pt-BR" dirty="0" smtClean="0"/>
              <a:t>Explicação: os filtros usados foram melhores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" y="3501008"/>
            <a:ext cx="9144000" cy="43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0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Only resampling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Histograma muito bom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96" y="2492896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Usando-se apenas N=16 vetores no dicionário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EVM fica imenso e inaceitável: 30.6346%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460432" cy="40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94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Usando-se apenas N=16 vetores no dicionário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Histograma das EVMs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208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5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N=256 vetores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EVM = 8.1618%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4415"/>
            <a:ext cx="8676456" cy="413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94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N=1024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EVM = 4.5097%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733"/>
            <a:ext cx="8604448" cy="410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32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121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Tipo de resultado que reproduzi: regiões de Voronoi</vt:lpstr>
      <vt:lpstr>Estrategia de projeto de dicionario do paper é simples: há oportunidade para o AG se sair melhor</vt:lpstr>
      <vt:lpstr>Esse é o tipo de resultado que reproduzi</vt:lpstr>
      <vt:lpstr>Only resampling</vt:lpstr>
      <vt:lpstr>Only resampling</vt:lpstr>
      <vt:lpstr>Usando-se apenas N=16 vetores no dicionário</vt:lpstr>
      <vt:lpstr>Usando-se apenas N=16 vetores no dicionário</vt:lpstr>
      <vt:lpstr>N=256 vetores</vt:lpstr>
      <vt:lpstr>N=1024</vt:lpstr>
      <vt:lpstr>N=4096</vt:lpstr>
      <vt:lpstr>Gerar curva que imita a Fig. 6 do artigo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aldebaro</dc:creator>
  <cp:lastModifiedBy>aldebaro</cp:lastModifiedBy>
  <cp:revision>9</cp:revision>
  <dcterms:created xsi:type="dcterms:W3CDTF">2017-09-17T00:12:41Z</dcterms:created>
  <dcterms:modified xsi:type="dcterms:W3CDTF">2017-09-17T02:02:05Z</dcterms:modified>
</cp:coreProperties>
</file>