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aleway"/>
      <p:regular r:id="rId18"/>
      <p:bold r:id="rId19"/>
      <p:italic r:id="rId20"/>
      <p:boldItalic r:id="rId21"/>
    </p:embeddedFont>
    <p:embeddedFont>
      <p:font typeface="Average"/>
      <p:regular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11" Type="http://schemas.openxmlformats.org/officeDocument/2006/relationships/slide" Target="slides/slide6.xml"/><Relationship Id="rId22" Type="http://schemas.openxmlformats.org/officeDocument/2006/relationships/font" Target="fonts/Average-regular.fntdata"/><Relationship Id="rId10" Type="http://schemas.openxmlformats.org/officeDocument/2006/relationships/slide" Target="slides/slide5.xml"/><Relationship Id="rId21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24" Type="http://schemas.openxmlformats.org/officeDocument/2006/relationships/font" Target="fonts/Oswald-bold.fntdata"/><Relationship Id="rId12" Type="http://schemas.openxmlformats.org/officeDocument/2006/relationships/slide" Target="slides/slide7.xml"/><Relationship Id="rId23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.fntdata"/><Relationship Id="rId6" Type="http://schemas.openxmlformats.org/officeDocument/2006/relationships/slide" Target="slides/slide1.xml"/><Relationship Id="rId18" Type="http://schemas.openxmlformats.org/officeDocument/2006/relationships/font" Target="fonts/Ralew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f0dee710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f0dee710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e3a63472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e3a63472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eabf741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eabf741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e3e947c4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e3e947c4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f09bea5f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f09bea5f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f09bea5f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f09bea5f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f09bea5f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f09bea5f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f0dee71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f0dee71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f0dee710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f0dee710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eng.wsalama@gmail.com" TargetMode="External"/><Relationship Id="rId4" Type="http://schemas.openxmlformats.org/officeDocument/2006/relationships/hyperlink" Target="http://wsalama.000webhostapp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engwsalama/webdev_bootstrap4.gi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getboostrarp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9050" y="990800"/>
            <a:ext cx="89304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Web Development 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Bootstrap 4</a:t>
            </a:r>
            <a:endParaRPr sz="24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5"/>
            <a:ext cx="7801500" cy="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Eng. Wael Salama</a:t>
            </a:r>
            <a:b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Cell: 0122 172 4503</a:t>
            </a:r>
            <a:b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eng.wsalama@gmail.com</a:t>
            </a:r>
            <a:b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u="sng">
                <a:solidFill>
                  <a:srgbClr val="8BC34A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http://wsalama.000webhostapp.com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solidFill>
                <a:srgbClr val="8BC34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Buttons &amp; Icons</a:t>
            </a:r>
            <a:endParaRPr/>
          </a:p>
        </p:txBody>
      </p:sp>
      <p:sp>
        <p:nvSpPr>
          <p:cNvPr id="126" name="Google Shape;126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2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-2-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ctrTitle"/>
          </p:nvPr>
        </p:nvSpPr>
        <p:spPr>
          <a:xfrm>
            <a:off x="671258" y="102007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https://github.com/engwsalama/webdev_bootstrap4.git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</a:t>
            </a:r>
            <a:endParaRPr sz="1800"/>
          </a:p>
        </p:txBody>
      </p:sp>
      <p:sp>
        <p:nvSpPr>
          <p:cNvPr id="68" name="Google Shape;68;p14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-2-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ctrTitle"/>
          </p:nvPr>
        </p:nvSpPr>
        <p:spPr>
          <a:xfrm>
            <a:off x="671258" y="62967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</a:t>
            </a:r>
            <a:endParaRPr/>
          </a:p>
        </p:txBody>
      </p:sp>
      <p:sp>
        <p:nvSpPr>
          <p:cNvPr id="75" name="Google Shape;75;p15"/>
          <p:cNvSpPr txBox="1"/>
          <p:nvPr>
            <p:ph idx="1" type="subTitle"/>
          </p:nvPr>
        </p:nvSpPr>
        <p:spPr>
          <a:xfrm>
            <a:off x="199500" y="2823475"/>
            <a:ext cx="8779800" cy="21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 sz="1800">
                <a:solidFill>
                  <a:srgbClr val="FFFF00"/>
                </a:solidFill>
              </a:rPr>
              <a:t>Bootstrap is a free front-end framework for faster and easier web development</a:t>
            </a:r>
            <a:endParaRPr sz="1800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 sz="1800">
                <a:solidFill>
                  <a:srgbClr val="FFFF00"/>
                </a:solidFill>
              </a:rPr>
              <a:t>Bootstrap includes HTML and CSS based design templates for typography, forms, buttons, tables, navigation, modals, image carousels and many other, as well as optional JavaScript plugins</a:t>
            </a:r>
            <a:endParaRPr sz="1800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 sz="1800">
                <a:solidFill>
                  <a:srgbClr val="FFFF00"/>
                </a:solidFill>
              </a:rPr>
              <a:t>Bootstrap also gives you the ability to easily create responsive designs</a:t>
            </a:r>
            <a:endParaRPr sz="18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00"/>
              </a:solidFill>
            </a:endParaRPr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-2-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ctrTitle"/>
          </p:nvPr>
        </p:nvSpPr>
        <p:spPr>
          <a:xfrm>
            <a:off x="39050" y="990800"/>
            <a:ext cx="89304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Bootstrap 4</a:t>
            </a:r>
            <a:br>
              <a:rPr lang="en" sz="3000"/>
            </a:br>
            <a:r>
              <a:rPr lang="en" sz="3000" u="sng">
                <a:solidFill>
                  <a:schemeClr val="hlink"/>
                </a:solidFill>
                <a:hlinkClick r:id="rId3"/>
              </a:rPr>
              <a:t>http://www.getboostrarp.com</a:t>
            </a:r>
            <a:r>
              <a:rPr lang="en" sz="3000"/>
              <a:t> 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322075" y="3045100"/>
            <a:ext cx="85497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 sz="1800">
                <a:solidFill>
                  <a:srgbClr val="FFFF00"/>
                </a:solidFill>
              </a:rPr>
              <a:t>Build responsive, mobile-first projects on the web with the world’s most popular front-end component library.</a:t>
            </a:r>
            <a:endParaRPr sz="1800">
              <a:solidFill>
                <a:srgbClr val="FFFF00"/>
              </a:solidFill>
            </a:endParaRPr>
          </a:p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-2-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&amp; Setup</a:t>
            </a:r>
            <a:endParaRPr/>
          </a:p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-2-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Alert </a:t>
            </a:r>
            <a:endParaRPr/>
          </a:p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-2-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Utilities</a:t>
            </a:r>
            <a:endParaRPr/>
          </a:p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-2-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Grids</a:t>
            </a:r>
            <a:endParaRPr/>
          </a:p>
        </p:txBody>
      </p:sp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-2-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Cards</a:t>
            </a:r>
            <a:endParaRPr/>
          </a:p>
        </p:txBody>
      </p:sp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21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-2-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