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aleway"/>
      <p:regular r:id="rId19"/>
      <p:bold r:id="rId20"/>
      <p:italic r:id="rId21"/>
      <p:boldItalic r:id="rId22"/>
    </p:embeddedFon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f0dee710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f0dee710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f0dee77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f0dee77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3a63472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3a63472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eabf741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eabf741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e3e947c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e3e947c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09bea5f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09bea5f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f09bea5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f09bea5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f09bea5f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f09bea5f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f0dee71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f0dee71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0dee71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0dee71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ng.wsalama@gmail.com" TargetMode="External"/><Relationship Id="rId4" Type="http://schemas.openxmlformats.org/officeDocument/2006/relationships/hyperlink" Target="http://wsalama.000webhostapp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engwsalama/webdev_bootstrap4.g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getboostrarp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9050" y="990800"/>
            <a:ext cx="89304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Web Development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Bootstrap 4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Eng. Wael Salama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Cell: 0122 172 4503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eng.wsalama@gmail.com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sng">
                <a:solidFill>
                  <a:srgbClr val="8BC34A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http://wsalama.000webhostapp.com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Buttons &amp; Icons</a:t>
            </a:r>
            <a:endParaRPr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-2-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Navbar</a:t>
            </a:r>
            <a:endParaRPr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-2-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671258" y="10200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https://github.com/engwsalama/webdev_bootstrap4.git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/>
          </a:p>
        </p:txBody>
      </p:sp>
      <p:sp>
        <p:nvSpPr>
          <p:cNvPr id="68" name="Google Shape;68;p1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-2-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671258" y="6296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199500" y="2823475"/>
            <a:ext cx="87798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sz="1800">
                <a:solidFill>
                  <a:srgbClr val="FFFF00"/>
                </a:solidFill>
              </a:rPr>
              <a:t>Bootstrap is a free front-end framework for faster and easier web development</a:t>
            </a:r>
            <a:endParaRPr sz="1800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sz="1800">
                <a:solidFill>
                  <a:srgbClr val="FFFF00"/>
                </a:solidFill>
              </a:rPr>
              <a:t>Bootstrap includes HTML and CSS based design templates for typography, forms, buttons, tables, navigation, modals, image carousels and many other, as well as optional JavaScript plugins</a:t>
            </a:r>
            <a:endParaRPr sz="1800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sz="1800">
                <a:solidFill>
                  <a:srgbClr val="FFFF00"/>
                </a:solidFill>
              </a:rPr>
              <a:t>Bootstrap also gives you the ability to easily create responsive designs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-2-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39050" y="990800"/>
            <a:ext cx="89304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Bootstrap 4</a:t>
            </a:r>
            <a:br>
              <a:rPr lang="en" sz="3000"/>
            </a:br>
            <a:r>
              <a:rPr lang="en" sz="3000" u="sng">
                <a:solidFill>
                  <a:schemeClr val="hlink"/>
                </a:solidFill>
                <a:hlinkClick r:id="rId3"/>
              </a:rPr>
              <a:t>http://www.getboostrarp.com</a:t>
            </a:r>
            <a:r>
              <a:rPr lang="en" sz="3000"/>
              <a:t>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22075" y="3045100"/>
            <a:ext cx="85497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sz="1800">
                <a:solidFill>
                  <a:srgbClr val="FFFF00"/>
                </a:solidFill>
              </a:rPr>
              <a:t>Build responsive, mobile-first projects on the web with the world’s most popular front-end component library.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-2-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&amp; Setup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-2-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 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-2-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Utilities</a:t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-2-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</a:t>
            </a:r>
            <a:endParaRPr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-2-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Cards</a:t>
            </a:r>
            <a:endParaRPr/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-2-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