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oboto Slab"/>
      <p:regular r:id="rId58"/>
      <p:bold r:id="rId59"/>
    </p:embeddedFont>
    <p:embeddedFont>
      <p:font typeface="Raleway"/>
      <p:regular r:id="rId60"/>
      <p:bold r:id="rId61"/>
      <p:italic r:id="rId62"/>
      <p:boldItalic r:id="rId63"/>
    </p:embeddedFont>
    <p:embeddedFont>
      <p:font typeface="Average"/>
      <p:regular r:id="rId64"/>
    </p:embeddedFon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Average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Oswald-bold.fntdata"/><Relationship Id="rId21" Type="http://schemas.openxmlformats.org/officeDocument/2006/relationships/slide" Target="slides/slide16.xml"/><Relationship Id="rId65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Slab-bold.fntdata"/><Relationship Id="rId14" Type="http://schemas.openxmlformats.org/officeDocument/2006/relationships/slide" Target="slides/slide9.xml"/><Relationship Id="rId58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9883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9883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3254e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3254e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3254e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3254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3254e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e3254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3254e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3254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254e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254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3254e8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3254e8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3254e8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e3254e8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3254e8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3254e8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3254e8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3254e8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026809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026809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3254e8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3254e8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6809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6809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0d71b6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0d71b6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d71b68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d71b68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0d71b68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0d71b68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d71b68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d71b68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0d71b68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0d71b68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0d71b68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0d71b68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0d71b68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0d71b68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0d71b68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0d71b68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3278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DOCUMENT OBJECT MODEL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of nodes/elements created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be used to read/write/</a:t>
            </a:r>
            <a:r>
              <a:rPr lang="en"/>
              <a:t>manipulate to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Representation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190575" y="3178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5189965" y="12941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cxnSp>
        <p:nvCxnSpPr>
          <p:cNvPr id="320" name="Google Shape;320;p45"/>
          <p:cNvCxnSpPr>
            <a:stCxn id="318" idx="2"/>
            <a:endCxn id="319" idx="0"/>
          </p:cNvCxnSpPr>
          <p:nvPr/>
        </p:nvCxnSpPr>
        <p:spPr>
          <a:xfrm flipH="1">
            <a:off x="5937425" y="1017700"/>
            <a:ext cx="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/>
          <p:nvPr/>
        </p:nvSpPr>
        <p:spPr>
          <a:xfrm>
            <a:off x="5938025" y="2199755"/>
            <a:ext cx="28071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3589800" y="2258020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cxnSp>
        <p:nvCxnSpPr>
          <p:cNvPr id="323" name="Google Shape;323;p45"/>
          <p:cNvCxnSpPr>
            <a:stCxn id="319" idx="1"/>
            <a:endCxn id="322" idx="0"/>
          </p:cNvCxnSpPr>
          <p:nvPr/>
        </p:nvCxnSpPr>
        <p:spPr>
          <a:xfrm flipH="1">
            <a:off x="4172365" y="1644050"/>
            <a:ext cx="1017600" cy="61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>
            <a:stCxn id="319" idx="3"/>
            <a:endCxn id="321" idx="0"/>
          </p:cNvCxnSpPr>
          <p:nvPr/>
        </p:nvCxnSpPr>
        <p:spPr>
          <a:xfrm>
            <a:off x="6684865" y="1644050"/>
            <a:ext cx="656700" cy="5556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/>
          <p:nvPr/>
        </p:nvSpPr>
        <p:spPr>
          <a:xfrm>
            <a:off x="3636880" y="3316700"/>
            <a:ext cx="10830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cxnSp>
        <p:nvCxnSpPr>
          <p:cNvPr id="326" name="Google Shape;326;p45"/>
          <p:cNvCxnSpPr>
            <a:stCxn id="322" idx="2"/>
            <a:endCxn id="325" idx="0"/>
          </p:cNvCxnSpPr>
          <p:nvPr/>
        </p:nvCxnSpPr>
        <p:spPr>
          <a:xfrm>
            <a:off x="4172400" y="2957920"/>
            <a:ext cx="6000" cy="35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5"/>
          <p:cNvSpPr/>
          <p:nvPr/>
        </p:nvSpPr>
        <p:spPr>
          <a:xfrm>
            <a:off x="3601570" y="4243465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Title”</a:t>
            </a:r>
            <a:endParaRPr/>
          </a:p>
        </p:txBody>
      </p:sp>
      <p:cxnSp>
        <p:nvCxnSpPr>
          <p:cNvPr id="328" name="Google Shape;328;p45"/>
          <p:cNvCxnSpPr>
            <a:stCxn id="325" idx="2"/>
            <a:endCxn id="327" idx="0"/>
          </p:cNvCxnSpPr>
          <p:nvPr/>
        </p:nvCxnSpPr>
        <p:spPr>
          <a:xfrm>
            <a:off x="4178380" y="4016600"/>
            <a:ext cx="5700" cy="22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5"/>
          <p:cNvSpPr/>
          <p:nvPr/>
        </p:nvSpPr>
        <p:spPr>
          <a:xfrm>
            <a:off x="7708775" y="3329170"/>
            <a:ext cx="108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579500" y="4121925"/>
            <a:ext cx="13416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Header”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354650" y="3334513"/>
            <a:ext cx="10830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</a:t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6364505" y="4157238"/>
            <a:ext cx="1083000" cy="5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Link”</a:t>
            </a:r>
            <a:endParaRPr/>
          </a:p>
        </p:txBody>
      </p:sp>
      <p:cxnSp>
        <p:nvCxnSpPr>
          <p:cNvPr id="333" name="Google Shape;333;p45"/>
          <p:cNvCxnSpPr>
            <a:stCxn id="321" idx="2"/>
            <a:endCxn id="329" idx="0"/>
          </p:cNvCxnSpPr>
          <p:nvPr/>
        </p:nvCxnSpPr>
        <p:spPr>
          <a:xfrm flipH="1" rot="-5400000">
            <a:off x="7581125" y="2660105"/>
            <a:ext cx="429600" cy="908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1" idx="2"/>
            <a:endCxn id="331" idx="0"/>
          </p:cNvCxnSpPr>
          <p:nvPr/>
        </p:nvCxnSpPr>
        <p:spPr>
          <a:xfrm rot="5400000">
            <a:off x="6901325" y="2894405"/>
            <a:ext cx="435000" cy="4455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4977055" y="3300749"/>
            <a:ext cx="1083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“href”</a:t>
            </a:r>
            <a:endParaRPr/>
          </a:p>
        </p:txBody>
      </p:sp>
      <p:cxnSp>
        <p:nvCxnSpPr>
          <p:cNvPr id="336" name="Google Shape;336;p45"/>
          <p:cNvCxnSpPr>
            <a:stCxn id="331" idx="2"/>
            <a:endCxn id="332" idx="0"/>
          </p:cNvCxnSpPr>
          <p:nvPr/>
        </p:nvCxnSpPr>
        <p:spPr>
          <a:xfrm>
            <a:off x="6896150" y="3890113"/>
            <a:ext cx="9900" cy="267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31" idx="1"/>
            <a:endCxn id="335" idx="3"/>
          </p:cNvCxnSpPr>
          <p:nvPr/>
        </p:nvCxnSpPr>
        <p:spPr>
          <a:xfrm rot="10800000">
            <a:off x="6060050" y="3607813"/>
            <a:ext cx="294600" cy="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>
            <a:stCxn id="329" idx="2"/>
            <a:endCxn id="330" idx="0"/>
          </p:cNvCxnSpPr>
          <p:nvPr/>
        </p:nvCxnSpPr>
        <p:spPr>
          <a:xfrm>
            <a:off x="8250275" y="3901870"/>
            <a:ext cx="0" cy="220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Selector Single Element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Multiple Single Elements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Traversing</a:t>
            </a:r>
            <a:endParaRPr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Creating Elements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Removing &amp; Replacing Elements</a:t>
            </a:r>
            <a:endParaRPr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Event Listeners</a:t>
            </a:r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Mouse &amp; Keyboard Events</a:t>
            </a:r>
            <a:endParaRPr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Bubbling &amp; Delegation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Local Session Storage</a:t>
            </a:r>
            <a:endParaRPr/>
          </a:p>
        </p:txBody>
      </p:sp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Project - Part 1</a:t>
            </a:r>
            <a:endParaRPr/>
          </a:p>
        </p:txBody>
      </p:sp>
      <p:sp>
        <p:nvSpPr>
          <p:cNvPr id="414" name="Google Shape;414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&amp; This Keyword</a:t>
            </a:r>
            <a:endParaRPr/>
          </a:p>
        </p:txBody>
      </p:sp>
      <p:sp>
        <p:nvSpPr>
          <p:cNvPr id="421" name="Google Shape;421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Constructors</a:t>
            </a:r>
            <a:endParaRPr/>
          </a:p>
        </p:txBody>
      </p:sp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435" name="Google Shape;435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 Inheritance </a:t>
            </a:r>
            <a:endParaRPr/>
          </a:p>
        </p:txBody>
      </p:sp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Object.create</a:t>
            </a:r>
            <a:endParaRPr/>
          </a:p>
        </p:txBody>
      </p:sp>
      <p:sp>
        <p:nvSpPr>
          <p:cNvPr id="449" name="Google Shape;449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Classes</a:t>
            </a:r>
            <a:endParaRPr/>
          </a:p>
        </p:txBody>
      </p:sp>
      <p:sp>
        <p:nvSpPr>
          <p:cNvPr id="456" name="Google Shape;456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Sub-Classes</a:t>
            </a:r>
            <a:endParaRPr/>
          </a:p>
        </p:txBody>
      </p:sp>
      <p:sp>
        <p:nvSpPr>
          <p:cNvPr id="463" name="Google Shape;463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6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List </a:t>
            </a:r>
            <a:r>
              <a:rPr lang="en"/>
              <a:t>Project</a:t>
            </a:r>
            <a:endParaRPr/>
          </a:p>
        </p:txBody>
      </p:sp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