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aleway"/>
      <p:regular r:id="rId51"/>
      <p:bold r:id="rId52"/>
      <p:italic r:id="rId53"/>
      <p:boldItalic r:id="rId54"/>
    </p:embeddedFont>
    <p:embeddedFont>
      <p:font typeface="Average"/>
      <p:regular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Average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Oswald-bold.fntdata"/><Relationship Id="rId12" Type="http://schemas.openxmlformats.org/officeDocument/2006/relationships/slide" Target="slides/slide7.xml"/><Relationship Id="rId56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e3254e8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e3254e8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</a:t>
            </a:r>
            <a:r>
              <a:rPr lang="en"/>
              <a:t>Bubbling</a:t>
            </a:r>
            <a:r>
              <a:rPr lang="en"/>
              <a:t> &amp; Delegation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