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2E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28700" y="1028705"/>
            <a:ext cx="16297910" cy="8229600"/>
          </a:xfrm>
          <a:custGeom>
            <a:avLst/>
            <a:gdLst/>
            <a:ahLst/>
            <a:cxnLst/>
            <a:rect l="l" t="t" r="r" b="b"/>
            <a:pathLst>
              <a:path w="16297910" h="8229600">
                <a:moveTo>
                  <a:pt x="15929478" y="8229587"/>
                </a:moveTo>
                <a:lnTo>
                  <a:pt x="367862" y="8229587"/>
                </a:lnTo>
                <a:lnTo>
                  <a:pt x="321810" y="8226713"/>
                </a:lnTo>
                <a:lnTo>
                  <a:pt x="277439" y="8218322"/>
                </a:lnTo>
                <a:lnTo>
                  <a:pt x="235097" y="8204764"/>
                </a:lnTo>
                <a:lnTo>
                  <a:pt x="195134" y="8186387"/>
                </a:lnTo>
                <a:lnTo>
                  <a:pt x="157898" y="8163539"/>
                </a:lnTo>
                <a:lnTo>
                  <a:pt x="123737" y="8136570"/>
                </a:lnTo>
                <a:lnTo>
                  <a:pt x="93000" y="8105828"/>
                </a:lnTo>
                <a:lnTo>
                  <a:pt x="66035" y="8071661"/>
                </a:lnTo>
                <a:lnTo>
                  <a:pt x="43192" y="8034418"/>
                </a:lnTo>
                <a:lnTo>
                  <a:pt x="24818" y="7994447"/>
                </a:lnTo>
                <a:lnTo>
                  <a:pt x="11262" y="7952098"/>
                </a:lnTo>
                <a:lnTo>
                  <a:pt x="2873" y="7907719"/>
                </a:lnTo>
                <a:lnTo>
                  <a:pt x="0" y="7861658"/>
                </a:lnTo>
                <a:lnTo>
                  <a:pt x="0" y="367928"/>
                </a:lnTo>
                <a:lnTo>
                  <a:pt x="2873" y="321867"/>
                </a:lnTo>
                <a:lnTo>
                  <a:pt x="11262" y="277488"/>
                </a:lnTo>
                <a:lnTo>
                  <a:pt x="24818" y="235139"/>
                </a:lnTo>
                <a:lnTo>
                  <a:pt x="43192" y="195169"/>
                </a:lnTo>
                <a:lnTo>
                  <a:pt x="66035" y="157926"/>
                </a:lnTo>
                <a:lnTo>
                  <a:pt x="93000" y="123759"/>
                </a:lnTo>
                <a:lnTo>
                  <a:pt x="123737" y="93016"/>
                </a:lnTo>
                <a:lnTo>
                  <a:pt x="157898" y="66047"/>
                </a:lnTo>
                <a:lnTo>
                  <a:pt x="195134" y="43200"/>
                </a:lnTo>
                <a:lnTo>
                  <a:pt x="235097" y="24822"/>
                </a:lnTo>
                <a:lnTo>
                  <a:pt x="277439" y="11264"/>
                </a:lnTo>
                <a:lnTo>
                  <a:pt x="321810" y="2874"/>
                </a:lnTo>
                <a:lnTo>
                  <a:pt x="367862" y="0"/>
                </a:lnTo>
                <a:lnTo>
                  <a:pt x="15929478" y="0"/>
                </a:lnTo>
                <a:lnTo>
                  <a:pt x="15975531" y="2874"/>
                </a:lnTo>
                <a:lnTo>
                  <a:pt x="16019902" y="11264"/>
                </a:lnTo>
                <a:lnTo>
                  <a:pt x="16062244" y="24822"/>
                </a:lnTo>
                <a:lnTo>
                  <a:pt x="16102207" y="43200"/>
                </a:lnTo>
                <a:lnTo>
                  <a:pt x="16139443" y="66047"/>
                </a:lnTo>
                <a:lnTo>
                  <a:pt x="16173604" y="93016"/>
                </a:lnTo>
                <a:lnTo>
                  <a:pt x="16204341" y="123759"/>
                </a:lnTo>
                <a:lnTo>
                  <a:pt x="16231305" y="157926"/>
                </a:lnTo>
                <a:lnTo>
                  <a:pt x="16254149" y="195169"/>
                </a:lnTo>
                <a:lnTo>
                  <a:pt x="16272523" y="235139"/>
                </a:lnTo>
                <a:lnTo>
                  <a:pt x="16286078" y="277488"/>
                </a:lnTo>
                <a:lnTo>
                  <a:pt x="16294467" y="321867"/>
                </a:lnTo>
                <a:lnTo>
                  <a:pt x="16297341" y="367928"/>
                </a:lnTo>
                <a:lnTo>
                  <a:pt x="16297341" y="7861658"/>
                </a:lnTo>
                <a:lnTo>
                  <a:pt x="16294467" y="7907719"/>
                </a:lnTo>
                <a:lnTo>
                  <a:pt x="16286078" y="7952098"/>
                </a:lnTo>
                <a:lnTo>
                  <a:pt x="16272523" y="7994447"/>
                </a:lnTo>
                <a:lnTo>
                  <a:pt x="16254149" y="8034418"/>
                </a:lnTo>
                <a:lnTo>
                  <a:pt x="16231305" y="8071661"/>
                </a:lnTo>
                <a:lnTo>
                  <a:pt x="16204341" y="8105828"/>
                </a:lnTo>
                <a:lnTo>
                  <a:pt x="16173604" y="8136570"/>
                </a:lnTo>
                <a:lnTo>
                  <a:pt x="16139443" y="8163539"/>
                </a:lnTo>
                <a:lnTo>
                  <a:pt x="16102207" y="8186387"/>
                </a:lnTo>
                <a:lnTo>
                  <a:pt x="16062244" y="8204764"/>
                </a:lnTo>
                <a:lnTo>
                  <a:pt x="16019902" y="8218322"/>
                </a:lnTo>
                <a:lnTo>
                  <a:pt x="15975531" y="8226713"/>
                </a:lnTo>
                <a:lnTo>
                  <a:pt x="15929478" y="8229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52584" y="4416424"/>
            <a:ext cx="8182830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4725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4725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2E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041385" y="0"/>
            <a:ext cx="5246613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4725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2E7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58537" y="3244891"/>
            <a:ext cx="1437092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4725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7950" y="4377036"/>
            <a:ext cx="15532100" cy="316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toronto.ca/city-government/data-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71" y="3117012"/>
            <a:ext cx="11243310" cy="3206750"/>
          </a:xfrm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marL="12700" marR="5080">
              <a:lnSpc>
                <a:spcPts val="8330"/>
              </a:lnSpc>
              <a:spcBef>
                <a:spcPts val="434"/>
              </a:spcBef>
            </a:pPr>
            <a:r>
              <a:rPr dirty="0" sz="7000" spc="-605">
                <a:solidFill>
                  <a:srgbClr val="181818"/>
                </a:solidFill>
                <a:latin typeface="Verdana"/>
                <a:cs typeface="Verdana"/>
              </a:rPr>
              <a:t>Which </a:t>
            </a:r>
            <a:r>
              <a:rPr dirty="0" sz="7000" spc="-595">
                <a:solidFill>
                  <a:srgbClr val="181818"/>
                </a:solidFill>
                <a:latin typeface="Verdana"/>
                <a:cs typeface="Verdana"/>
              </a:rPr>
              <a:t>area </a:t>
            </a:r>
            <a:r>
              <a:rPr dirty="0" sz="7000" spc="-700">
                <a:solidFill>
                  <a:srgbClr val="181818"/>
                </a:solidFill>
                <a:latin typeface="Verdana"/>
                <a:cs typeface="Verdana"/>
              </a:rPr>
              <a:t>would </a:t>
            </a:r>
            <a:r>
              <a:rPr dirty="0" sz="7000" spc="-715">
                <a:solidFill>
                  <a:srgbClr val="181818"/>
                </a:solidFill>
                <a:latin typeface="Verdana"/>
                <a:cs typeface="Verdana"/>
              </a:rPr>
              <a:t>be</a:t>
            </a:r>
            <a:r>
              <a:rPr dirty="0" sz="7000" spc="-98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7000" spc="-775">
                <a:solidFill>
                  <a:srgbClr val="181818"/>
                </a:solidFill>
                <a:latin typeface="Verdana"/>
                <a:cs typeface="Verdana"/>
              </a:rPr>
              <a:t>most  </a:t>
            </a:r>
            <a:r>
              <a:rPr dirty="0" sz="7000" spc="-725">
                <a:solidFill>
                  <a:srgbClr val="181818"/>
                </a:solidFill>
                <a:latin typeface="Verdana"/>
                <a:cs typeface="Verdana"/>
              </a:rPr>
              <a:t>susceptible </a:t>
            </a:r>
            <a:r>
              <a:rPr dirty="0" sz="7000" spc="-570">
                <a:solidFill>
                  <a:srgbClr val="181818"/>
                </a:solidFill>
                <a:latin typeface="Verdana"/>
                <a:cs typeface="Verdana"/>
              </a:rPr>
              <a:t>to </a:t>
            </a:r>
            <a:r>
              <a:rPr dirty="0" sz="7000" spc="-785">
                <a:solidFill>
                  <a:srgbClr val="181818"/>
                </a:solidFill>
                <a:latin typeface="Verdana"/>
                <a:cs typeface="Verdana"/>
              </a:rPr>
              <a:t>extend  </a:t>
            </a:r>
            <a:r>
              <a:rPr dirty="0" sz="7000" spc="-780">
                <a:solidFill>
                  <a:srgbClr val="181818"/>
                </a:solidFill>
                <a:latin typeface="Verdana"/>
                <a:cs typeface="Verdana"/>
              </a:rPr>
              <a:t>Dezod_brand?</a:t>
            </a:r>
            <a:endParaRPr sz="7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2281" y="9166493"/>
            <a:ext cx="2477770" cy="857250"/>
          </a:xfrm>
          <a:custGeom>
            <a:avLst/>
            <a:gdLst/>
            <a:ahLst/>
            <a:cxnLst/>
            <a:rect l="l" t="t" r="r" b="b"/>
            <a:pathLst>
              <a:path w="2477770" h="857250">
                <a:moveTo>
                  <a:pt x="2338308" y="857250"/>
                </a:moveTo>
                <a:lnTo>
                  <a:pt x="139235" y="857250"/>
                </a:lnTo>
                <a:lnTo>
                  <a:pt x="95294" y="850111"/>
                </a:lnTo>
                <a:lnTo>
                  <a:pt x="57080" y="830247"/>
                </a:lnTo>
                <a:lnTo>
                  <a:pt x="26915" y="799982"/>
                </a:lnTo>
                <a:lnTo>
                  <a:pt x="7115" y="761644"/>
                </a:lnTo>
                <a:lnTo>
                  <a:pt x="0" y="717559"/>
                </a:lnTo>
                <a:lnTo>
                  <a:pt x="0" y="139690"/>
                </a:lnTo>
                <a:lnTo>
                  <a:pt x="7115" y="95605"/>
                </a:lnTo>
                <a:lnTo>
                  <a:pt x="26915" y="57267"/>
                </a:lnTo>
                <a:lnTo>
                  <a:pt x="57080" y="27003"/>
                </a:lnTo>
                <a:lnTo>
                  <a:pt x="95294" y="7138"/>
                </a:lnTo>
                <a:lnTo>
                  <a:pt x="139235" y="0"/>
                </a:lnTo>
                <a:lnTo>
                  <a:pt x="2338308" y="0"/>
                </a:lnTo>
                <a:lnTo>
                  <a:pt x="2382250" y="7138"/>
                </a:lnTo>
                <a:lnTo>
                  <a:pt x="2420463" y="27003"/>
                </a:lnTo>
                <a:lnTo>
                  <a:pt x="2450629" y="57267"/>
                </a:lnTo>
                <a:lnTo>
                  <a:pt x="2470429" y="95605"/>
                </a:lnTo>
                <a:lnTo>
                  <a:pt x="2477544" y="139690"/>
                </a:lnTo>
                <a:lnTo>
                  <a:pt x="2477544" y="717559"/>
                </a:lnTo>
                <a:lnTo>
                  <a:pt x="2470429" y="761644"/>
                </a:lnTo>
                <a:lnTo>
                  <a:pt x="2450629" y="799982"/>
                </a:lnTo>
                <a:lnTo>
                  <a:pt x="2420463" y="830247"/>
                </a:lnTo>
                <a:lnTo>
                  <a:pt x="2382250" y="850111"/>
                </a:lnTo>
                <a:lnTo>
                  <a:pt x="2338308" y="857250"/>
                </a:lnTo>
                <a:close/>
              </a:path>
            </a:pathLst>
          </a:custGeom>
          <a:solidFill>
            <a:srgbClr val="4B3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24134" y="9433052"/>
            <a:ext cx="1853564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15" b="1">
                <a:solidFill>
                  <a:srgbClr val="FFFFFF"/>
                </a:solidFill>
                <a:latin typeface="Arial"/>
                <a:cs typeface="Arial"/>
              </a:rPr>
              <a:t>DEZOD_BRAND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2438" y="7626350"/>
            <a:ext cx="31832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455" b="1">
                <a:solidFill>
                  <a:srgbClr val="181818"/>
                </a:solidFill>
                <a:latin typeface="Verdana"/>
                <a:cs typeface="Verdana"/>
              </a:rPr>
              <a:t>Thank</a:t>
            </a:r>
            <a:r>
              <a:rPr dirty="0" sz="4800" spc="-555" b="1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4800" spc="-595" b="1">
                <a:solidFill>
                  <a:srgbClr val="181818"/>
                </a:solidFill>
                <a:latin typeface="Verdana"/>
                <a:cs typeface="Verdana"/>
              </a:rPr>
              <a:t>you!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2584" y="4416424"/>
            <a:ext cx="788479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-860" b="1">
                <a:solidFill>
                  <a:srgbClr val="181818"/>
                </a:solidFill>
                <a:latin typeface="Verdana"/>
                <a:cs typeface="Verdana"/>
              </a:rPr>
              <a:t>Matteucci</a:t>
            </a:r>
            <a:r>
              <a:rPr dirty="0" sz="9000" spc="-815" b="1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9000" spc="-385">
                <a:solidFill>
                  <a:srgbClr val="181818"/>
                </a:solidFill>
                <a:latin typeface="Verdana"/>
                <a:cs typeface="Verdana"/>
              </a:rPr>
              <a:t>Cyril</a:t>
            </a:r>
            <a:endParaRPr sz="9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815" y="1028699"/>
            <a:ext cx="16230600" cy="6029960"/>
          </a:xfrm>
          <a:custGeom>
            <a:avLst/>
            <a:gdLst/>
            <a:ahLst/>
            <a:cxnLst/>
            <a:rect l="l" t="t" r="r" b="b"/>
            <a:pathLst>
              <a:path w="16230600" h="6029959">
                <a:moveTo>
                  <a:pt x="15862385" y="6029353"/>
                </a:moveTo>
                <a:lnTo>
                  <a:pt x="367922" y="6029353"/>
                </a:lnTo>
                <a:lnTo>
                  <a:pt x="321862" y="6026478"/>
                </a:lnTo>
                <a:lnTo>
                  <a:pt x="277484" y="6018087"/>
                </a:lnTo>
                <a:lnTo>
                  <a:pt x="235135" y="6004528"/>
                </a:lnTo>
                <a:lnTo>
                  <a:pt x="195166" y="5986150"/>
                </a:lnTo>
                <a:lnTo>
                  <a:pt x="157923" y="5963301"/>
                </a:lnTo>
                <a:lnTo>
                  <a:pt x="123757" y="5936330"/>
                </a:lnTo>
                <a:lnTo>
                  <a:pt x="93015" y="5905585"/>
                </a:lnTo>
                <a:lnTo>
                  <a:pt x="66046" y="5871416"/>
                </a:lnTo>
                <a:lnTo>
                  <a:pt x="43199" y="5834171"/>
                </a:lnTo>
                <a:lnTo>
                  <a:pt x="24822" y="5794198"/>
                </a:lnTo>
                <a:lnTo>
                  <a:pt x="11264" y="5751846"/>
                </a:lnTo>
                <a:lnTo>
                  <a:pt x="2874" y="5707464"/>
                </a:lnTo>
                <a:lnTo>
                  <a:pt x="0" y="5661400"/>
                </a:lnTo>
                <a:lnTo>
                  <a:pt x="0" y="367952"/>
                </a:lnTo>
                <a:lnTo>
                  <a:pt x="2874" y="321888"/>
                </a:lnTo>
                <a:lnTo>
                  <a:pt x="11264" y="277506"/>
                </a:lnTo>
                <a:lnTo>
                  <a:pt x="24822" y="235154"/>
                </a:lnTo>
                <a:lnTo>
                  <a:pt x="43199" y="195182"/>
                </a:lnTo>
                <a:lnTo>
                  <a:pt x="66046" y="157936"/>
                </a:lnTo>
                <a:lnTo>
                  <a:pt x="93015" y="123767"/>
                </a:lnTo>
                <a:lnTo>
                  <a:pt x="123757" y="93022"/>
                </a:lnTo>
                <a:lnTo>
                  <a:pt x="157923" y="66051"/>
                </a:lnTo>
                <a:lnTo>
                  <a:pt x="195166" y="43202"/>
                </a:lnTo>
                <a:lnTo>
                  <a:pt x="235135" y="24824"/>
                </a:lnTo>
                <a:lnTo>
                  <a:pt x="277484" y="11265"/>
                </a:lnTo>
                <a:lnTo>
                  <a:pt x="321862" y="2874"/>
                </a:lnTo>
                <a:lnTo>
                  <a:pt x="367922" y="0"/>
                </a:lnTo>
                <a:lnTo>
                  <a:pt x="15862385" y="0"/>
                </a:lnTo>
                <a:lnTo>
                  <a:pt x="15908445" y="2874"/>
                </a:lnTo>
                <a:lnTo>
                  <a:pt x="15952823" y="11265"/>
                </a:lnTo>
                <a:lnTo>
                  <a:pt x="15995172" y="24824"/>
                </a:lnTo>
                <a:lnTo>
                  <a:pt x="16035141" y="43202"/>
                </a:lnTo>
                <a:lnTo>
                  <a:pt x="16072384" y="66051"/>
                </a:lnTo>
                <a:lnTo>
                  <a:pt x="16106550" y="93022"/>
                </a:lnTo>
                <a:lnTo>
                  <a:pt x="16137292" y="123767"/>
                </a:lnTo>
                <a:lnTo>
                  <a:pt x="16164261" y="157936"/>
                </a:lnTo>
                <a:lnTo>
                  <a:pt x="16187108" y="195182"/>
                </a:lnTo>
                <a:lnTo>
                  <a:pt x="16205485" y="235154"/>
                </a:lnTo>
                <a:lnTo>
                  <a:pt x="16219043" y="277506"/>
                </a:lnTo>
                <a:lnTo>
                  <a:pt x="16227433" y="321888"/>
                </a:lnTo>
                <a:lnTo>
                  <a:pt x="16230308" y="367952"/>
                </a:lnTo>
                <a:lnTo>
                  <a:pt x="16230308" y="5661400"/>
                </a:lnTo>
                <a:lnTo>
                  <a:pt x="16227433" y="5707464"/>
                </a:lnTo>
                <a:lnTo>
                  <a:pt x="16219043" y="5751846"/>
                </a:lnTo>
                <a:lnTo>
                  <a:pt x="16205485" y="5794198"/>
                </a:lnTo>
                <a:lnTo>
                  <a:pt x="16187108" y="5834171"/>
                </a:lnTo>
                <a:lnTo>
                  <a:pt x="16164261" y="5871416"/>
                </a:lnTo>
                <a:lnTo>
                  <a:pt x="16137292" y="5905585"/>
                </a:lnTo>
                <a:lnTo>
                  <a:pt x="16106550" y="5936330"/>
                </a:lnTo>
                <a:lnTo>
                  <a:pt x="16072384" y="5963301"/>
                </a:lnTo>
                <a:lnTo>
                  <a:pt x="16035141" y="5986150"/>
                </a:lnTo>
                <a:lnTo>
                  <a:pt x="15995172" y="6004528"/>
                </a:lnTo>
                <a:lnTo>
                  <a:pt x="15952823" y="6018087"/>
                </a:lnTo>
                <a:lnTo>
                  <a:pt x="15908445" y="6026478"/>
                </a:lnTo>
                <a:lnTo>
                  <a:pt x="15862385" y="60293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04150" y="3445538"/>
            <a:ext cx="11751310" cy="2168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200"/>
              </a:lnSpc>
              <a:spcBef>
                <a:spcPts val="100"/>
              </a:spcBef>
            </a:pPr>
            <a:r>
              <a:rPr dirty="0" sz="2600" spc="-110">
                <a:solidFill>
                  <a:srgbClr val="181818"/>
                </a:solidFill>
                <a:latin typeface="Verdana"/>
                <a:cs typeface="Verdana"/>
              </a:rPr>
              <a:t>Dezod_brand </a:t>
            </a:r>
            <a:r>
              <a:rPr dirty="0" sz="2600" spc="-85">
                <a:solidFill>
                  <a:srgbClr val="181818"/>
                </a:solidFill>
                <a:latin typeface="Verdana"/>
                <a:cs typeface="Verdana"/>
              </a:rPr>
              <a:t>is </a:t>
            </a:r>
            <a:r>
              <a:rPr dirty="0" sz="2600" spc="-5">
                <a:solidFill>
                  <a:srgbClr val="181818"/>
                </a:solidFill>
                <a:latin typeface="Verdana"/>
                <a:cs typeface="Verdana"/>
              </a:rPr>
              <a:t>a </a:t>
            </a:r>
            <a:r>
              <a:rPr dirty="0" sz="2600" spc="-105">
                <a:solidFill>
                  <a:srgbClr val="181818"/>
                </a:solidFill>
                <a:latin typeface="Verdana"/>
                <a:cs typeface="Verdana"/>
              </a:rPr>
              <a:t>collection </a:t>
            </a:r>
            <a:r>
              <a:rPr dirty="0" sz="2600" spc="-70">
                <a:solidFill>
                  <a:srgbClr val="181818"/>
                </a:solidFill>
                <a:latin typeface="Verdana"/>
                <a:cs typeface="Verdana"/>
              </a:rPr>
              <a:t>of </a:t>
            </a:r>
            <a:r>
              <a:rPr dirty="0" sz="2600" spc="-105">
                <a:solidFill>
                  <a:srgbClr val="181818"/>
                </a:solidFill>
                <a:latin typeface="Verdana"/>
                <a:cs typeface="Verdana"/>
              </a:rPr>
              <a:t>clothes such </a:t>
            </a:r>
            <a:r>
              <a:rPr dirty="0" sz="2600" spc="-220">
                <a:solidFill>
                  <a:srgbClr val="181818"/>
                </a:solidFill>
                <a:latin typeface="Verdana"/>
                <a:cs typeface="Verdana"/>
              </a:rPr>
              <a:t>as: </a:t>
            </a:r>
            <a:r>
              <a:rPr dirty="0" sz="2600" spc="-135">
                <a:solidFill>
                  <a:srgbClr val="181818"/>
                </a:solidFill>
                <a:latin typeface="Verdana"/>
                <a:cs typeface="Verdana"/>
              </a:rPr>
              <a:t>t-shirts, </a:t>
            </a:r>
            <a:r>
              <a:rPr dirty="0" sz="2600" spc="-125">
                <a:solidFill>
                  <a:srgbClr val="181818"/>
                </a:solidFill>
                <a:latin typeface="Verdana"/>
                <a:cs typeface="Verdana"/>
              </a:rPr>
              <a:t>pants, </a:t>
            </a:r>
            <a:r>
              <a:rPr dirty="0" sz="2600" spc="-85">
                <a:solidFill>
                  <a:srgbClr val="181818"/>
                </a:solidFill>
                <a:latin typeface="Verdana"/>
                <a:cs typeface="Verdana"/>
              </a:rPr>
              <a:t>hats </a:t>
            </a:r>
            <a:r>
              <a:rPr dirty="0" sz="2600" spc="-170">
                <a:solidFill>
                  <a:srgbClr val="181818"/>
                </a:solidFill>
                <a:latin typeface="Verdana"/>
                <a:cs typeface="Verdana"/>
              </a:rPr>
              <a:t>etc.  </a:t>
            </a:r>
            <a:r>
              <a:rPr dirty="0" sz="2600" spc="-85">
                <a:solidFill>
                  <a:srgbClr val="181818"/>
                </a:solidFill>
                <a:latin typeface="Verdana"/>
                <a:cs typeface="Verdana"/>
              </a:rPr>
              <a:t>Dezodbrand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40">
                <a:solidFill>
                  <a:srgbClr val="181818"/>
                </a:solidFill>
                <a:latin typeface="Verdana"/>
                <a:cs typeface="Verdana"/>
              </a:rPr>
              <a:t>wants</a:t>
            </a:r>
            <a:r>
              <a:rPr dirty="0" sz="2600" spc="-229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10">
                <a:solidFill>
                  <a:srgbClr val="181818"/>
                </a:solidFill>
                <a:latin typeface="Verdana"/>
                <a:cs typeface="Verdana"/>
              </a:rPr>
              <a:t>to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20">
                <a:solidFill>
                  <a:srgbClr val="181818"/>
                </a:solidFill>
                <a:latin typeface="Verdana"/>
                <a:cs typeface="Verdana"/>
              </a:rPr>
              <a:t>conquer</a:t>
            </a:r>
            <a:r>
              <a:rPr dirty="0" sz="2600" spc="-229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35">
                <a:solidFill>
                  <a:srgbClr val="181818"/>
                </a:solidFill>
                <a:latin typeface="Verdana"/>
                <a:cs typeface="Verdana"/>
              </a:rPr>
              <a:t>other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05">
                <a:solidFill>
                  <a:srgbClr val="181818"/>
                </a:solidFill>
                <a:latin typeface="Verdana"/>
                <a:cs typeface="Verdana"/>
              </a:rPr>
              <a:t>international</a:t>
            </a:r>
            <a:r>
              <a:rPr dirty="0" sz="2600" spc="-229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40">
                <a:solidFill>
                  <a:srgbClr val="181818"/>
                </a:solidFill>
                <a:latin typeface="Verdana"/>
                <a:cs typeface="Verdana"/>
              </a:rPr>
              <a:t>markets</a:t>
            </a:r>
            <a:r>
              <a:rPr dirty="0" sz="2600" spc="-229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85">
                <a:solidFill>
                  <a:srgbClr val="181818"/>
                </a:solidFill>
                <a:latin typeface="Verdana"/>
                <a:cs typeface="Verdana"/>
              </a:rPr>
              <a:t>so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40">
                <a:solidFill>
                  <a:srgbClr val="181818"/>
                </a:solidFill>
                <a:latin typeface="Verdana"/>
                <a:cs typeface="Verdana"/>
              </a:rPr>
              <a:t>they</a:t>
            </a:r>
            <a:r>
              <a:rPr dirty="0" sz="2600" spc="-229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95">
                <a:solidFill>
                  <a:srgbClr val="181818"/>
                </a:solidFill>
                <a:latin typeface="Verdana"/>
                <a:cs typeface="Verdana"/>
              </a:rPr>
              <a:t>decided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10">
                <a:solidFill>
                  <a:srgbClr val="181818"/>
                </a:solidFill>
                <a:latin typeface="Verdana"/>
                <a:cs typeface="Verdana"/>
              </a:rPr>
              <a:t>to  put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30">
                <a:solidFill>
                  <a:srgbClr val="181818"/>
                </a:solidFill>
                <a:latin typeface="Verdana"/>
                <a:cs typeface="Verdana"/>
              </a:rPr>
              <a:t>the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90">
                <a:solidFill>
                  <a:srgbClr val="181818"/>
                </a:solidFill>
                <a:latin typeface="Verdana"/>
                <a:cs typeface="Verdana"/>
              </a:rPr>
              <a:t>brand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14">
                <a:solidFill>
                  <a:srgbClr val="181818"/>
                </a:solidFill>
                <a:latin typeface="Verdana"/>
                <a:cs typeface="Verdana"/>
              </a:rPr>
              <a:t>in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50">
                <a:solidFill>
                  <a:srgbClr val="181818"/>
                </a:solidFill>
                <a:latin typeface="Verdana"/>
                <a:cs typeface="Verdana"/>
              </a:rPr>
              <a:t>toronto.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05">
                <a:solidFill>
                  <a:srgbClr val="181818"/>
                </a:solidFill>
                <a:latin typeface="Verdana"/>
                <a:cs typeface="Verdana"/>
              </a:rPr>
              <a:t>The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35">
                <a:solidFill>
                  <a:srgbClr val="181818"/>
                </a:solidFill>
                <a:latin typeface="Verdana"/>
                <a:cs typeface="Verdana"/>
              </a:rPr>
              <a:t>marketing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30">
                <a:solidFill>
                  <a:srgbClr val="181818"/>
                </a:solidFill>
                <a:latin typeface="Verdana"/>
                <a:cs typeface="Verdana"/>
              </a:rPr>
              <a:t>team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10">
                <a:solidFill>
                  <a:srgbClr val="181818"/>
                </a:solidFill>
                <a:latin typeface="Verdana"/>
                <a:cs typeface="Verdana"/>
              </a:rPr>
              <a:t>needs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10">
                <a:solidFill>
                  <a:srgbClr val="181818"/>
                </a:solidFill>
                <a:latin typeface="Verdana"/>
                <a:cs typeface="Verdana"/>
              </a:rPr>
              <a:t>to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80">
                <a:solidFill>
                  <a:srgbClr val="181818"/>
                </a:solidFill>
                <a:latin typeface="Verdana"/>
                <a:cs typeface="Verdana"/>
              </a:rPr>
              <a:t>do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5">
                <a:solidFill>
                  <a:srgbClr val="181818"/>
                </a:solidFill>
                <a:latin typeface="Verdana"/>
                <a:cs typeface="Verdana"/>
              </a:rPr>
              <a:t>a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90">
                <a:solidFill>
                  <a:srgbClr val="181818"/>
                </a:solidFill>
                <a:latin typeface="Verdana"/>
                <a:cs typeface="Verdana"/>
              </a:rPr>
              <a:t>field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14">
                <a:solidFill>
                  <a:srgbClr val="181818"/>
                </a:solidFill>
                <a:latin typeface="Verdana"/>
                <a:cs typeface="Verdana"/>
              </a:rPr>
              <a:t>study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14">
                <a:solidFill>
                  <a:srgbClr val="181818"/>
                </a:solidFill>
                <a:latin typeface="Verdana"/>
                <a:cs typeface="Verdana"/>
              </a:rPr>
              <a:t>in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30">
                <a:solidFill>
                  <a:srgbClr val="181818"/>
                </a:solidFill>
                <a:latin typeface="Verdana"/>
                <a:cs typeface="Verdana"/>
              </a:rPr>
              <a:t>the  </a:t>
            </a:r>
            <a:r>
              <a:rPr dirty="0" sz="2600" spc="-110">
                <a:solidFill>
                  <a:srgbClr val="181818"/>
                </a:solidFill>
                <a:latin typeface="Verdana"/>
                <a:cs typeface="Verdana"/>
              </a:rPr>
              <a:t>Toronto</a:t>
            </a:r>
            <a:r>
              <a:rPr dirty="0" sz="2600" spc="-24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85">
                <a:solidFill>
                  <a:srgbClr val="181818"/>
                </a:solidFill>
                <a:latin typeface="Verdana"/>
                <a:cs typeface="Verdana"/>
              </a:rPr>
              <a:t>area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10">
                <a:solidFill>
                  <a:srgbClr val="181818"/>
                </a:solidFill>
                <a:latin typeface="Verdana"/>
                <a:cs typeface="Verdana"/>
              </a:rPr>
              <a:t>to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14">
                <a:solidFill>
                  <a:srgbClr val="181818"/>
                </a:solidFill>
                <a:latin typeface="Verdana"/>
                <a:cs typeface="Verdana"/>
              </a:rPr>
              <a:t>see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60">
                <a:solidFill>
                  <a:srgbClr val="181818"/>
                </a:solidFill>
                <a:latin typeface="Verdana"/>
                <a:cs typeface="Verdana"/>
              </a:rPr>
              <a:t>which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14">
                <a:solidFill>
                  <a:srgbClr val="181818"/>
                </a:solidFill>
                <a:latin typeface="Verdana"/>
                <a:cs typeface="Verdana"/>
              </a:rPr>
              <a:t>city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70">
                <a:solidFill>
                  <a:srgbClr val="181818"/>
                </a:solidFill>
                <a:latin typeface="Verdana"/>
                <a:cs typeface="Verdana"/>
              </a:rPr>
              <a:t>of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10">
                <a:solidFill>
                  <a:srgbClr val="181818"/>
                </a:solidFill>
                <a:latin typeface="Verdana"/>
                <a:cs typeface="Verdana"/>
              </a:rPr>
              <a:t>Toronto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60">
                <a:solidFill>
                  <a:srgbClr val="181818"/>
                </a:solidFill>
                <a:latin typeface="Verdana"/>
                <a:cs typeface="Verdana"/>
              </a:rPr>
              <a:t>would</a:t>
            </a:r>
            <a:r>
              <a:rPr dirty="0" sz="2600" spc="-24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00">
                <a:solidFill>
                  <a:srgbClr val="181818"/>
                </a:solidFill>
                <a:latin typeface="Verdana"/>
                <a:cs typeface="Verdana"/>
              </a:rPr>
              <a:t>be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00">
                <a:solidFill>
                  <a:srgbClr val="181818"/>
                </a:solidFill>
                <a:latin typeface="Verdana"/>
                <a:cs typeface="Verdana"/>
              </a:rPr>
              <a:t>best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05">
                <a:solidFill>
                  <a:srgbClr val="181818"/>
                </a:solidFill>
                <a:latin typeface="Verdana"/>
                <a:cs typeface="Verdana"/>
              </a:rPr>
              <a:t>for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10">
                <a:solidFill>
                  <a:srgbClr val="181818"/>
                </a:solidFill>
                <a:latin typeface="Verdana"/>
                <a:cs typeface="Verdana"/>
              </a:rPr>
              <a:t>us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10">
                <a:solidFill>
                  <a:srgbClr val="181818"/>
                </a:solidFill>
                <a:latin typeface="Verdana"/>
                <a:cs typeface="Verdana"/>
              </a:rPr>
              <a:t>to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00">
                <a:solidFill>
                  <a:srgbClr val="181818"/>
                </a:solidFill>
                <a:latin typeface="Verdana"/>
                <a:cs typeface="Verdana"/>
              </a:rPr>
              <a:t>launch</a:t>
            </a:r>
            <a:r>
              <a:rPr dirty="0" sz="2600" spc="-23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30">
                <a:solidFill>
                  <a:srgbClr val="181818"/>
                </a:solidFill>
                <a:latin typeface="Verdana"/>
                <a:cs typeface="Verdana"/>
              </a:rPr>
              <a:t>the  </a:t>
            </a:r>
            <a:r>
              <a:rPr dirty="0" sz="2600" spc="-135">
                <a:solidFill>
                  <a:srgbClr val="181818"/>
                </a:solidFill>
                <a:latin typeface="Verdana"/>
                <a:cs typeface="Verdana"/>
              </a:rPr>
              <a:t>brand.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27714" y="8317490"/>
            <a:ext cx="964565" cy="945515"/>
            <a:chOff x="1027714" y="8317490"/>
            <a:chExt cx="964565" cy="945515"/>
          </a:xfrm>
        </p:grpSpPr>
        <p:sp>
          <p:nvSpPr>
            <p:cNvPr id="5" name="object 5"/>
            <p:cNvSpPr/>
            <p:nvPr/>
          </p:nvSpPr>
          <p:spPr>
            <a:xfrm>
              <a:off x="1027714" y="8317490"/>
              <a:ext cx="964565" cy="945515"/>
            </a:xfrm>
            <a:custGeom>
              <a:avLst/>
              <a:gdLst/>
              <a:ahLst/>
              <a:cxnLst/>
              <a:rect l="l" t="t" r="r" b="b"/>
              <a:pathLst>
                <a:path w="964564" h="945515">
                  <a:moveTo>
                    <a:pt x="895242" y="945012"/>
                  </a:moveTo>
                  <a:lnTo>
                    <a:pt x="68755" y="945012"/>
                  </a:lnTo>
                  <a:lnTo>
                    <a:pt x="42121" y="939529"/>
                  </a:lnTo>
                  <a:lnTo>
                    <a:pt x="20252" y="924623"/>
                  </a:lnTo>
                  <a:lnTo>
                    <a:pt x="5445" y="902607"/>
                  </a:lnTo>
                  <a:lnTo>
                    <a:pt x="0" y="875793"/>
                  </a:lnTo>
                  <a:lnTo>
                    <a:pt x="0" y="69219"/>
                  </a:lnTo>
                  <a:lnTo>
                    <a:pt x="5445" y="42405"/>
                  </a:lnTo>
                  <a:lnTo>
                    <a:pt x="20252" y="20388"/>
                  </a:lnTo>
                  <a:lnTo>
                    <a:pt x="42121" y="5482"/>
                  </a:lnTo>
                  <a:lnTo>
                    <a:pt x="68755" y="0"/>
                  </a:lnTo>
                  <a:lnTo>
                    <a:pt x="895242" y="0"/>
                  </a:lnTo>
                  <a:lnTo>
                    <a:pt x="921877" y="5482"/>
                  </a:lnTo>
                  <a:lnTo>
                    <a:pt x="936268" y="15291"/>
                  </a:lnTo>
                  <a:lnTo>
                    <a:pt x="68755" y="15291"/>
                  </a:lnTo>
                  <a:lnTo>
                    <a:pt x="48040" y="19574"/>
                  </a:lnTo>
                  <a:lnTo>
                    <a:pt x="30998" y="31207"/>
                  </a:lnTo>
                  <a:lnTo>
                    <a:pt x="19443" y="48364"/>
                  </a:lnTo>
                  <a:lnTo>
                    <a:pt x="15189" y="69219"/>
                  </a:lnTo>
                  <a:lnTo>
                    <a:pt x="15189" y="875793"/>
                  </a:lnTo>
                  <a:lnTo>
                    <a:pt x="19443" y="896648"/>
                  </a:lnTo>
                  <a:lnTo>
                    <a:pt x="30998" y="913805"/>
                  </a:lnTo>
                  <a:lnTo>
                    <a:pt x="48040" y="925437"/>
                  </a:lnTo>
                  <a:lnTo>
                    <a:pt x="68755" y="929721"/>
                  </a:lnTo>
                  <a:lnTo>
                    <a:pt x="936268" y="929721"/>
                  </a:lnTo>
                  <a:lnTo>
                    <a:pt x="921877" y="939529"/>
                  </a:lnTo>
                  <a:lnTo>
                    <a:pt x="895242" y="945012"/>
                  </a:lnTo>
                  <a:close/>
                </a:path>
                <a:path w="964564" h="945515">
                  <a:moveTo>
                    <a:pt x="936268" y="929721"/>
                  </a:moveTo>
                  <a:lnTo>
                    <a:pt x="895242" y="929721"/>
                  </a:lnTo>
                  <a:lnTo>
                    <a:pt x="915958" y="925437"/>
                  </a:lnTo>
                  <a:lnTo>
                    <a:pt x="933000" y="913805"/>
                  </a:lnTo>
                  <a:lnTo>
                    <a:pt x="944554" y="896648"/>
                  </a:lnTo>
                  <a:lnTo>
                    <a:pt x="948809" y="875793"/>
                  </a:lnTo>
                  <a:lnTo>
                    <a:pt x="948809" y="69219"/>
                  </a:lnTo>
                  <a:lnTo>
                    <a:pt x="944554" y="48364"/>
                  </a:lnTo>
                  <a:lnTo>
                    <a:pt x="933000" y="31207"/>
                  </a:lnTo>
                  <a:lnTo>
                    <a:pt x="915958" y="19574"/>
                  </a:lnTo>
                  <a:lnTo>
                    <a:pt x="895242" y="15291"/>
                  </a:lnTo>
                  <a:lnTo>
                    <a:pt x="936268" y="15291"/>
                  </a:lnTo>
                  <a:lnTo>
                    <a:pt x="943746" y="20388"/>
                  </a:lnTo>
                  <a:lnTo>
                    <a:pt x="958552" y="42405"/>
                  </a:lnTo>
                  <a:lnTo>
                    <a:pt x="963998" y="69219"/>
                  </a:lnTo>
                  <a:lnTo>
                    <a:pt x="963998" y="875793"/>
                  </a:lnTo>
                  <a:lnTo>
                    <a:pt x="958552" y="902607"/>
                  </a:lnTo>
                  <a:lnTo>
                    <a:pt x="943746" y="924623"/>
                  </a:lnTo>
                  <a:lnTo>
                    <a:pt x="936268" y="929721"/>
                  </a:lnTo>
                  <a:close/>
                </a:path>
              </a:pathLst>
            </a:custGeom>
            <a:solidFill>
              <a:srgbClr val="4B37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04059" y="8671377"/>
              <a:ext cx="213120" cy="2531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06144" y="8565819"/>
              <a:ext cx="408940" cy="447675"/>
            </a:xfrm>
            <a:custGeom>
              <a:avLst/>
              <a:gdLst/>
              <a:ahLst/>
              <a:cxnLst/>
              <a:rect l="l" t="t" r="r" b="b"/>
              <a:pathLst>
                <a:path w="408939" h="447675">
                  <a:moveTo>
                    <a:pt x="408940" y="241173"/>
                  </a:moveTo>
                  <a:lnTo>
                    <a:pt x="404787" y="199567"/>
                  </a:lnTo>
                  <a:lnTo>
                    <a:pt x="392861" y="160807"/>
                  </a:lnTo>
                  <a:lnTo>
                    <a:pt x="392506" y="160147"/>
                  </a:lnTo>
                  <a:lnTo>
                    <a:pt x="392506" y="241173"/>
                  </a:lnTo>
                  <a:lnTo>
                    <a:pt x="388683" y="279438"/>
                  </a:lnTo>
                  <a:lnTo>
                    <a:pt x="360400" y="347306"/>
                  </a:lnTo>
                  <a:lnTo>
                    <a:pt x="309600" y="398602"/>
                  </a:lnTo>
                  <a:lnTo>
                    <a:pt x="242379" y="427164"/>
                  </a:lnTo>
                  <a:lnTo>
                    <a:pt x="204470" y="431025"/>
                  </a:lnTo>
                  <a:lnTo>
                    <a:pt x="166560" y="427177"/>
                  </a:lnTo>
                  <a:lnTo>
                    <a:pt x="99339" y="398602"/>
                  </a:lnTo>
                  <a:lnTo>
                    <a:pt x="48539" y="347306"/>
                  </a:lnTo>
                  <a:lnTo>
                    <a:pt x="20256" y="279438"/>
                  </a:lnTo>
                  <a:lnTo>
                    <a:pt x="16433" y="241173"/>
                  </a:lnTo>
                  <a:lnTo>
                    <a:pt x="20256" y="202895"/>
                  </a:lnTo>
                  <a:lnTo>
                    <a:pt x="48539" y="135026"/>
                  </a:lnTo>
                  <a:lnTo>
                    <a:pt x="90995" y="89763"/>
                  </a:lnTo>
                  <a:lnTo>
                    <a:pt x="136359" y="64147"/>
                  </a:lnTo>
                  <a:lnTo>
                    <a:pt x="173431" y="54089"/>
                  </a:lnTo>
                  <a:lnTo>
                    <a:pt x="173393" y="53886"/>
                  </a:lnTo>
                  <a:lnTo>
                    <a:pt x="181025" y="52768"/>
                  </a:lnTo>
                  <a:lnTo>
                    <a:pt x="188747" y="51968"/>
                  </a:lnTo>
                  <a:lnTo>
                    <a:pt x="196570" y="51473"/>
                  </a:lnTo>
                  <a:lnTo>
                    <a:pt x="204470" y="51308"/>
                  </a:lnTo>
                  <a:lnTo>
                    <a:pt x="212369" y="51473"/>
                  </a:lnTo>
                  <a:lnTo>
                    <a:pt x="220179" y="51955"/>
                  </a:lnTo>
                  <a:lnTo>
                    <a:pt x="227914" y="52768"/>
                  </a:lnTo>
                  <a:lnTo>
                    <a:pt x="235546" y="53886"/>
                  </a:lnTo>
                  <a:lnTo>
                    <a:pt x="235508" y="54089"/>
                  </a:lnTo>
                  <a:lnTo>
                    <a:pt x="247269" y="56248"/>
                  </a:lnTo>
                  <a:lnTo>
                    <a:pt x="296227" y="75412"/>
                  </a:lnTo>
                  <a:lnTo>
                    <a:pt x="337426" y="106921"/>
                  </a:lnTo>
                  <a:lnTo>
                    <a:pt x="377736" y="167271"/>
                  </a:lnTo>
                  <a:lnTo>
                    <a:pt x="392506" y="241173"/>
                  </a:lnTo>
                  <a:lnTo>
                    <a:pt x="392506" y="160147"/>
                  </a:lnTo>
                  <a:lnTo>
                    <a:pt x="374015" y="125730"/>
                  </a:lnTo>
                  <a:lnTo>
                    <a:pt x="349046" y="95186"/>
                  </a:lnTo>
                  <a:lnTo>
                    <a:pt x="305816" y="61823"/>
                  </a:lnTo>
                  <a:lnTo>
                    <a:pt x="254558" y="40982"/>
                  </a:lnTo>
                  <a:lnTo>
                    <a:pt x="255168" y="37566"/>
                  </a:lnTo>
                  <a:lnTo>
                    <a:pt x="255270" y="16586"/>
                  </a:lnTo>
                  <a:lnTo>
                    <a:pt x="255270" y="6108"/>
                  </a:lnTo>
                  <a:lnTo>
                    <a:pt x="254393" y="3975"/>
                  </a:lnTo>
                  <a:lnTo>
                    <a:pt x="251333" y="889"/>
                  </a:lnTo>
                  <a:lnTo>
                    <a:pt x="249224" y="0"/>
                  </a:lnTo>
                  <a:lnTo>
                    <a:pt x="243916" y="0"/>
                  </a:lnTo>
                  <a:lnTo>
                    <a:pt x="243916" y="38481"/>
                  </a:lnTo>
                  <a:lnTo>
                    <a:pt x="238480" y="37566"/>
                  </a:lnTo>
                  <a:lnTo>
                    <a:pt x="230124" y="36334"/>
                  </a:lnTo>
                  <a:lnTo>
                    <a:pt x="221678" y="35445"/>
                  </a:lnTo>
                  <a:lnTo>
                    <a:pt x="213131" y="34899"/>
                  </a:lnTo>
                  <a:lnTo>
                    <a:pt x="204482" y="34721"/>
                  </a:lnTo>
                  <a:lnTo>
                    <a:pt x="195821" y="34899"/>
                  </a:lnTo>
                  <a:lnTo>
                    <a:pt x="187261" y="35445"/>
                  </a:lnTo>
                  <a:lnTo>
                    <a:pt x="178803" y="36334"/>
                  </a:lnTo>
                  <a:lnTo>
                    <a:pt x="170459" y="37566"/>
                  </a:lnTo>
                  <a:lnTo>
                    <a:pt x="170091" y="35534"/>
                  </a:lnTo>
                  <a:lnTo>
                    <a:pt x="170091" y="16586"/>
                  </a:lnTo>
                  <a:lnTo>
                    <a:pt x="238848" y="16586"/>
                  </a:lnTo>
                  <a:lnTo>
                    <a:pt x="238836" y="35534"/>
                  </a:lnTo>
                  <a:lnTo>
                    <a:pt x="238493" y="37566"/>
                  </a:lnTo>
                  <a:lnTo>
                    <a:pt x="243916" y="38481"/>
                  </a:lnTo>
                  <a:lnTo>
                    <a:pt x="243916" y="0"/>
                  </a:lnTo>
                  <a:lnTo>
                    <a:pt x="159715" y="0"/>
                  </a:lnTo>
                  <a:lnTo>
                    <a:pt x="157594" y="876"/>
                  </a:lnTo>
                  <a:lnTo>
                    <a:pt x="154533" y="3975"/>
                  </a:lnTo>
                  <a:lnTo>
                    <a:pt x="153657" y="6108"/>
                  </a:lnTo>
                  <a:lnTo>
                    <a:pt x="153758" y="37566"/>
                  </a:lnTo>
                  <a:lnTo>
                    <a:pt x="154368" y="40970"/>
                  </a:lnTo>
                  <a:lnTo>
                    <a:pt x="127889" y="49695"/>
                  </a:lnTo>
                  <a:lnTo>
                    <a:pt x="80365" y="77089"/>
                  </a:lnTo>
                  <a:lnTo>
                    <a:pt x="34925" y="125730"/>
                  </a:lnTo>
                  <a:lnTo>
                    <a:pt x="16065" y="160807"/>
                  </a:lnTo>
                  <a:lnTo>
                    <a:pt x="4152" y="199567"/>
                  </a:lnTo>
                  <a:lnTo>
                    <a:pt x="0" y="241173"/>
                  </a:lnTo>
                  <a:lnTo>
                    <a:pt x="4152" y="282765"/>
                  </a:lnTo>
                  <a:lnTo>
                    <a:pt x="16065" y="321525"/>
                  </a:lnTo>
                  <a:lnTo>
                    <a:pt x="34925" y="356603"/>
                  </a:lnTo>
                  <a:lnTo>
                    <a:pt x="59893" y="387146"/>
                  </a:lnTo>
                  <a:lnTo>
                    <a:pt x="90131" y="412343"/>
                  </a:lnTo>
                  <a:lnTo>
                    <a:pt x="124866" y="431380"/>
                  </a:lnTo>
                  <a:lnTo>
                    <a:pt x="163258" y="443420"/>
                  </a:lnTo>
                  <a:lnTo>
                    <a:pt x="204457" y="447611"/>
                  </a:lnTo>
                  <a:lnTo>
                    <a:pt x="245668" y="443420"/>
                  </a:lnTo>
                  <a:lnTo>
                    <a:pt x="284060" y="431380"/>
                  </a:lnTo>
                  <a:lnTo>
                    <a:pt x="284708" y="431025"/>
                  </a:lnTo>
                  <a:lnTo>
                    <a:pt x="318795" y="412356"/>
                  </a:lnTo>
                  <a:lnTo>
                    <a:pt x="349046" y="387146"/>
                  </a:lnTo>
                  <a:lnTo>
                    <a:pt x="374015" y="356603"/>
                  </a:lnTo>
                  <a:lnTo>
                    <a:pt x="392861" y="321525"/>
                  </a:lnTo>
                  <a:lnTo>
                    <a:pt x="404787" y="282765"/>
                  </a:lnTo>
                  <a:lnTo>
                    <a:pt x="408940" y="241173"/>
                  </a:lnTo>
                  <a:close/>
                </a:path>
              </a:pathLst>
            </a:custGeom>
            <a:solidFill>
              <a:srgbClr val="4B37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028779" y="1028699"/>
            <a:ext cx="16230600" cy="1028700"/>
          </a:xfrm>
          <a:custGeom>
            <a:avLst/>
            <a:gdLst/>
            <a:ahLst/>
            <a:cxnLst/>
            <a:rect l="l" t="t" r="r" b="b"/>
            <a:pathLst>
              <a:path w="16230600" h="1028700">
                <a:moveTo>
                  <a:pt x="16035992" y="1028699"/>
                </a:moveTo>
                <a:lnTo>
                  <a:pt x="194431" y="1028699"/>
                </a:lnTo>
                <a:lnTo>
                  <a:pt x="149927" y="1023566"/>
                </a:lnTo>
                <a:lnTo>
                  <a:pt x="109032" y="1008951"/>
                </a:lnTo>
                <a:lnTo>
                  <a:pt x="72927" y="986030"/>
                </a:lnTo>
                <a:lnTo>
                  <a:pt x="42791" y="955982"/>
                </a:lnTo>
                <a:lnTo>
                  <a:pt x="19805" y="919981"/>
                </a:lnTo>
                <a:lnTo>
                  <a:pt x="5147" y="879204"/>
                </a:lnTo>
                <a:lnTo>
                  <a:pt x="0" y="834829"/>
                </a:lnTo>
                <a:lnTo>
                  <a:pt x="0" y="193870"/>
                </a:lnTo>
                <a:lnTo>
                  <a:pt x="5147" y="149494"/>
                </a:lnTo>
                <a:lnTo>
                  <a:pt x="19805" y="108718"/>
                </a:lnTo>
                <a:lnTo>
                  <a:pt x="42791" y="72717"/>
                </a:lnTo>
                <a:lnTo>
                  <a:pt x="72927" y="42668"/>
                </a:lnTo>
                <a:lnTo>
                  <a:pt x="109032" y="19748"/>
                </a:lnTo>
                <a:lnTo>
                  <a:pt x="149927" y="5133"/>
                </a:lnTo>
                <a:lnTo>
                  <a:pt x="194431" y="0"/>
                </a:lnTo>
                <a:lnTo>
                  <a:pt x="16035992" y="0"/>
                </a:lnTo>
                <a:lnTo>
                  <a:pt x="16080495" y="5133"/>
                </a:lnTo>
                <a:lnTo>
                  <a:pt x="16121390" y="19748"/>
                </a:lnTo>
                <a:lnTo>
                  <a:pt x="16157495" y="42668"/>
                </a:lnTo>
                <a:lnTo>
                  <a:pt x="16187631" y="72717"/>
                </a:lnTo>
                <a:lnTo>
                  <a:pt x="16210618" y="108718"/>
                </a:lnTo>
                <a:lnTo>
                  <a:pt x="16225275" y="149494"/>
                </a:lnTo>
                <a:lnTo>
                  <a:pt x="16230423" y="193870"/>
                </a:lnTo>
                <a:lnTo>
                  <a:pt x="16230423" y="834829"/>
                </a:lnTo>
                <a:lnTo>
                  <a:pt x="16225275" y="879204"/>
                </a:lnTo>
                <a:lnTo>
                  <a:pt x="16210618" y="919981"/>
                </a:lnTo>
                <a:lnTo>
                  <a:pt x="16187631" y="955982"/>
                </a:lnTo>
                <a:lnTo>
                  <a:pt x="16157495" y="986030"/>
                </a:lnTo>
                <a:lnTo>
                  <a:pt x="16121390" y="1008951"/>
                </a:lnTo>
                <a:lnTo>
                  <a:pt x="16080495" y="1023566"/>
                </a:lnTo>
                <a:lnTo>
                  <a:pt x="16035992" y="1028699"/>
                </a:lnTo>
                <a:close/>
              </a:path>
            </a:pathLst>
          </a:custGeom>
          <a:solidFill>
            <a:srgbClr val="4B3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04150" y="1347845"/>
            <a:ext cx="3623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70" b="1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dirty="0" sz="2400" spc="-14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15" b="1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67262" y="8358825"/>
            <a:ext cx="2897505" cy="88646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2200" spc="-190" b="1">
                <a:solidFill>
                  <a:srgbClr val="181818"/>
                </a:solidFill>
                <a:latin typeface="Verdana"/>
                <a:cs typeface="Verdana"/>
              </a:rPr>
              <a:t>Part</a:t>
            </a:r>
            <a:r>
              <a:rPr dirty="0" sz="2200" spc="-275" b="1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200" spc="-315" b="1">
                <a:solidFill>
                  <a:srgbClr val="181818"/>
                </a:solidFill>
                <a:latin typeface="Verdana"/>
                <a:cs typeface="Verdana"/>
              </a:rPr>
              <a:t>1: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2600" spc="-110">
                <a:solidFill>
                  <a:srgbClr val="181818"/>
                </a:solidFill>
                <a:latin typeface="Verdana"/>
                <a:cs typeface="Verdana"/>
              </a:rPr>
              <a:t>Project</a:t>
            </a:r>
            <a:r>
              <a:rPr dirty="0" sz="2600" spc="-29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05">
                <a:solidFill>
                  <a:srgbClr val="181818"/>
                </a:solidFill>
                <a:latin typeface="Verdana"/>
                <a:cs typeface="Verdana"/>
              </a:rPr>
              <a:t>Description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019374" y="6006815"/>
            <a:ext cx="762000" cy="762000"/>
            <a:chOff x="16019374" y="6006815"/>
            <a:chExt cx="762000" cy="762000"/>
          </a:xfrm>
        </p:grpSpPr>
        <p:sp>
          <p:nvSpPr>
            <p:cNvPr id="12" name="object 12"/>
            <p:cNvSpPr/>
            <p:nvPr/>
          </p:nvSpPr>
          <p:spPr>
            <a:xfrm>
              <a:off x="16019374" y="6006815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2"/>
                  </a:lnTo>
                  <a:lnTo>
                    <a:pt x="243882" y="736471"/>
                  </a:lnTo>
                  <a:lnTo>
                    <a:pt x="201398" y="717011"/>
                  </a:lnTo>
                  <a:lnTo>
                    <a:pt x="161614" y="692497"/>
                  </a:lnTo>
                  <a:lnTo>
                    <a:pt x="125135" y="663302"/>
                  </a:lnTo>
                  <a:lnTo>
                    <a:pt x="92505" y="629861"/>
                  </a:lnTo>
                  <a:lnTo>
                    <a:pt x="64210" y="592672"/>
                  </a:lnTo>
                  <a:lnTo>
                    <a:pt x="40680" y="552299"/>
                  </a:lnTo>
                  <a:lnTo>
                    <a:pt x="22271" y="509354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3" y="325095"/>
                  </a:lnTo>
                  <a:lnTo>
                    <a:pt x="13800" y="279385"/>
                  </a:lnTo>
                  <a:lnTo>
                    <a:pt x="29001" y="235197"/>
                  </a:lnTo>
                  <a:lnTo>
                    <a:pt x="49498" y="193203"/>
                  </a:lnTo>
                  <a:lnTo>
                    <a:pt x="74977" y="154038"/>
                  </a:lnTo>
                  <a:lnTo>
                    <a:pt x="105059" y="118287"/>
                  </a:lnTo>
                  <a:lnTo>
                    <a:pt x="139296" y="86483"/>
                  </a:lnTo>
                  <a:lnTo>
                    <a:pt x="177167" y="59109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69" y="7320"/>
                  </a:lnTo>
                  <a:lnTo>
                    <a:pt x="352974" y="1031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3" y="105059"/>
                  </a:lnTo>
                  <a:lnTo>
                    <a:pt x="675517" y="139296"/>
                  </a:lnTo>
                  <a:lnTo>
                    <a:pt x="702890" y="177167"/>
                  </a:lnTo>
                  <a:lnTo>
                    <a:pt x="725419" y="218101"/>
                  </a:lnTo>
                  <a:lnTo>
                    <a:pt x="742769" y="261484"/>
                  </a:lnTo>
                  <a:lnTo>
                    <a:pt x="754678" y="306669"/>
                  </a:lnTo>
                  <a:lnTo>
                    <a:pt x="760968" y="352974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8" y="526802"/>
                  </a:lnTo>
                  <a:lnTo>
                    <a:pt x="712501" y="568796"/>
                  </a:lnTo>
                  <a:lnTo>
                    <a:pt x="687022" y="607961"/>
                  </a:lnTo>
                  <a:lnTo>
                    <a:pt x="656940" y="643713"/>
                  </a:lnTo>
                  <a:lnTo>
                    <a:pt x="622703" y="675517"/>
                  </a:lnTo>
                  <a:lnTo>
                    <a:pt x="584832" y="702890"/>
                  </a:lnTo>
                  <a:lnTo>
                    <a:pt x="543898" y="725419"/>
                  </a:lnTo>
                  <a:lnTo>
                    <a:pt x="500515" y="742769"/>
                  </a:lnTo>
                  <a:lnTo>
                    <a:pt x="455330" y="754678"/>
                  </a:lnTo>
                  <a:lnTo>
                    <a:pt x="409025" y="760968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4B37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340877" y="6270131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152302" y="1142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152302" y="114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36264" y="3274374"/>
            <a:ext cx="6106160" cy="1704975"/>
            <a:chOff x="2836264" y="3274374"/>
            <a:chExt cx="6106160" cy="1704975"/>
          </a:xfrm>
        </p:grpSpPr>
        <p:sp>
          <p:nvSpPr>
            <p:cNvPr id="3" name="object 3"/>
            <p:cNvSpPr/>
            <p:nvPr/>
          </p:nvSpPr>
          <p:spPr>
            <a:xfrm>
              <a:off x="2836264" y="3274374"/>
              <a:ext cx="6106160" cy="1704975"/>
            </a:xfrm>
            <a:custGeom>
              <a:avLst/>
              <a:gdLst/>
              <a:ahLst/>
              <a:cxnLst/>
              <a:rect l="l" t="t" r="r" b="b"/>
              <a:pathLst>
                <a:path w="6106159" h="1704975">
                  <a:moveTo>
                    <a:pt x="5784255" y="1704957"/>
                  </a:moveTo>
                  <a:lnTo>
                    <a:pt x="321312" y="1704957"/>
                  </a:lnTo>
                  <a:lnTo>
                    <a:pt x="273923" y="1701464"/>
                  </a:lnTo>
                  <a:lnTo>
                    <a:pt x="228661" y="1691319"/>
                  </a:lnTo>
                  <a:lnTo>
                    <a:pt x="186031" y="1675027"/>
                  </a:lnTo>
                  <a:lnTo>
                    <a:pt x="146534" y="1653088"/>
                  </a:lnTo>
                  <a:lnTo>
                    <a:pt x="110672" y="1626005"/>
                  </a:lnTo>
                  <a:lnTo>
                    <a:pt x="78949" y="1594282"/>
                  </a:lnTo>
                  <a:lnTo>
                    <a:pt x="51868" y="1558420"/>
                  </a:lnTo>
                  <a:lnTo>
                    <a:pt x="29929" y="1518922"/>
                  </a:lnTo>
                  <a:lnTo>
                    <a:pt x="13637" y="1476291"/>
                  </a:lnTo>
                  <a:lnTo>
                    <a:pt x="3493" y="1431028"/>
                  </a:lnTo>
                  <a:lnTo>
                    <a:pt x="0" y="1383638"/>
                  </a:lnTo>
                  <a:lnTo>
                    <a:pt x="0" y="321318"/>
                  </a:lnTo>
                  <a:lnTo>
                    <a:pt x="3493" y="273928"/>
                  </a:lnTo>
                  <a:lnTo>
                    <a:pt x="13637" y="228666"/>
                  </a:lnTo>
                  <a:lnTo>
                    <a:pt x="29929" y="186034"/>
                  </a:lnTo>
                  <a:lnTo>
                    <a:pt x="51868" y="146536"/>
                  </a:lnTo>
                  <a:lnTo>
                    <a:pt x="78949" y="110674"/>
                  </a:lnTo>
                  <a:lnTo>
                    <a:pt x="110672" y="78951"/>
                  </a:lnTo>
                  <a:lnTo>
                    <a:pt x="146534" y="51869"/>
                  </a:lnTo>
                  <a:lnTo>
                    <a:pt x="186031" y="29930"/>
                  </a:lnTo>
                  <a:lnTo>
                    <a:pt x="228661" y="13637"/>
                  </a:lnTo>
                  <a:lnTo>
                    <a:pt x="273923" y="3493"/>
                  </a:lnTo>
                  <a:lnTo>
                    <a:pt x="321312" y="0"/>
                  </a:lnTo>
                  <a:lnTo>
                    <a:pt x="5784255" y="0"/>
                  </a:lnTo>
                  <a:lnTo>
                    <a:pt x="5831644" y="3493"/>
                  </a:lnTo>
                  <a:lnTo>
                    <a:pt x="5876906" y="13637"/>
                  </a:lnTo>
                  <a:lnTo>
                    <a:pt x="5919536" y="29930"/>
                  </a:lnTo>
                  <a:lnTo>
                    <a:pt x="5959033" y="51869"/>
                  </a:lnTo>
                  <a:lnTo>
                    <a:pt x="5994895" y="78951"/>
                  </a:lnTo>
                  <a:lnTo>
                    <a:pt x="6026618" y="110674"/>
                  </a:lnTo>
                  <a:lnTo>
                    <a:pt x="6053700" y="146536"/>
                  </a:lnTo>
                  <a:lnTo>
                    <a:pt x="6075638" y="186034"/>
                  </a:lnTo>
                  <a:lnTo>
                    <a:pt x="6091931" y="228666"/>
                  </a:lnTo>
                  <a:lnTo>
                    <a:pt x="6102075" y="273928"/>
                  </a:lnTo>
                  <a:lnTo>
                    <a:pt x="6105568" y="321318"/>
                  </a:lnTo>
                  <a:lnTo>
                    <a:pt x="6105568" y="1383638"/>
                  </a:lnTo>
                  <a:lnTo>
                    <a:pt x="6102075" y="1431028"/>
                  </a:lnTo>
                  <a:lnTo>
                    <a:pt x="6091931" y="1476291"/>
                  </a:lnTo>
                  <a:lnTo>
                    <a:pt x="6075638" y="1518922"/>
                  </a:lnTo>
                  <a:lnTo>
                    <a:pt x="6053700" y="1558420"/>
                  </a:lnTo>
                  <a:lnTo>
                    <a:pt x="6026618" y="1594282"/>
                  </a:lnTo>
                  <a:lnTo>
                    <a:pt x="5994895" y="1626005"/>
                  </a:lnTo>
                  <a:lnTo>
                    <a:pt x="5959033" y="1653088"/>
                  </a:lnTo>
                  <a:lnTo>
                    <a:pt x="5919536" y="1675027"/>
                  </a:lnTo>
                  <a:lnTo>
                    <a:pt x="5876906" y="1691319"/>
                  </a:lnTo>
                  <a:lnTo>
                    <a:pt x="5831644" y="1701464"/>
                  </a:lnTo>
                  <a:lnTo>
                    <a:pt x="5784255" y="17049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352557" y="3715388"/>
              <a:ext cx="840105" cy="821055"/>
            </a:xfrm>
            <a:custGeom>
              <a:avLst/>
              <a:gdLst/>
              <a:ahLst/>
              <a:cxnLst/>
              <a:rect l="l" t="t" r="r" b="b"/>
              <a:pathLst>
                <a:path w="840104" h="821054">
                  <a:moveTo>
                    <a:pt x="780050" y="820922"/>
                  </a:moveTo>
                  <a:lnTo>
                    <a:pt x="59908" y="820922"/>
                  </a:lnTo>
                  <a:lnTo>
                    <a:pt x="36701" y="816159"/>
                  </a:lnTo>
                  <a:lnTo>
                    <a:pt x="17646" y="803211"/>
                  </a:lnTo>
                  <a:lnTo>
                    <a:pt x="4745" y="784085"/>
                  </a:lnTo>
                  <a:lnTo>
                    <a:pt x="0" y="760792"/>
                  </a:lnTo>
                  <a:lnTo>
                    <a:pt x="0" y="60130"/>
                  </a:lnTo>
                  <a:lnTo>
                    <a:pt x="4745" y="36836"/>
                  </a:lnTo>
                  <a:lnTo>
                    <a:pt x="17646" y="17711"/>
                  </a:lnTo>
                  <a:lnTo>
                    <a:pt x="36701" y="4762"/>
                  </a:lnTo>
                  <a:lnTo>
                    <a:pt x="59908" y="0"/>
                  </a:lnTo>
                  <a:lnTo>
                    <a:pt x="780050" y="0"/>
                  </a:lnTo>
                  <a:lnTo>
                    <a:pt x="803258" y="4762"/>
                  </a:lnTo>
                  <a:lnTo>
                    <a:pt x="815797" y="13283"/>
                  </a:lnTo>
                  <a:lnTo>
                    <a:pt x="59908" y="13283"/>
                  </a:lnTo>
                  <a:lnTo>
                    <a:pt x="41858" y="17004"/>
                  </a:lnTo>
                  <a:lnTo>
                    <a:pt x="27009" y="27109"/>
                  </a:lnTo>
                  <a:lnTo>
                    <a:pt x="16941" y="42013"/>
                  </a:lnTo>
                  <a:lnTo>
                    <a:pt x="13234" y="60130"/>
                  </a:lnTo>
                  <a:lnTo>
                    <a:pt x="13234" y="760792"/>
                  </a:lnTo>
                  <a:lnTo>
                    <a:pt x="16941" y="778909"/>
                  </a:lnTo>
                  <a:lnTo>
                    <a:pt x="27009" y="793813"/>
                  </a:lnTo>
                  <a:lnTo>
                    <a:pt x="41858" y="803918"/>
                  </a:lnTo>
                  <a:lnTo>
                    <a:pt x="59908" y="807638"/>
                  </a:lnTo>
                  <a:lnTo>
                    <a:pt x="815797" y="807638"/>
                  </a:lnTo>
                  <a:lnTo>
                    <a:pt x="803258" y="816159"/>
                  </a:lnTo>
                  <a:lnTo>
                    <a:pt x="780050" y="820922"/>
                  </a:lnTo>
                  <a:close/>
                </a:path>
                <a:path w="840104" h="821054">
                  <a:moveTo>
                    <a:pt x="815797" y="807638"/>
                  </a:moveTo>
                  <a:lnTo>
                    <a:pt x="780050" y="807638"/>
                  </a:lnTo>
                  <a:lnTo>
                    <a:pt x="798101" y="803918"/>
                  </a:lnTo>
                  <a:lnTo>
                    <a:pt x="812950" y="793813"/>
                  </a:lnTo>
                  <a:lnTo>
                    <a:pt x="823018" y="778909"/>
                  </a:lnTo>
                  <a:lnTo>
                    <a:pt x="826725" y="760792"/>
                  </a:lnTo>
                  <a:lnTo>
                    <a:pt x="826725" y="60130"/>
                  </a:lnTo>
                  <a:lnTo>
                    <a:pt x="823018" y="42013"/>
                  </a:lnTo>
                  <a:lnTo>
                    <a:pt x="812950" y="27109"/>
                  </a:lnTo>
                  <a:lnTo>
                    <a:pt x="798101" y="17004"/>
                  </a:lnTo>
                  <a:lnTo>
                    <a:pt x="780050" y="13283"/>
                  </a:lnTo>
                  <a:lnTo>
                    <a:pt x="815797" y="13283"/>
                  </a:lnTo>
                  <a:lnTo>
                    <a:pt x="822313" y="17711"/>
                  </a:lnTo>
                  <a:lnTo>
                    <a:pt x="835214" y="36836"/>
                  </a:lnTo>
                  <a:lnTo>
                    <a:pt x="839959" y="60130"/>
                  </a:lnTo>
                  <a:lnTo>
                    <a:pt x="839959" y="760792"/>
                  </a:lnTo>
                  <a:lnTo>
                    <a:pt x="835214" y="784085"/>
                  </a:lnTo>
                  <a:lnTo>
                    <a:pt x="822313" y="803211"/>
                  </a:lnTo>
                  <a:lnTo>
                    <a:pt x="815797" y="807638"/>
                  </a:lnTo>
                  <a:close/>
                </a:path>
              </a:pathLst>
            </a:custGeom>
            <a:solidFill>
              <a:srgbClr val="4B37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82182" y="4024253"/>
              <a:ext cx="188337" cy="2208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95649" y="3795953"/>
              <a:ext cx="4820285" cy="665480"/>
            </a:xfrm>
            <a:custGeom>
              <a:avLst/>
              <a:gdLst/>
              <a:ahLst/>
              <a:cxnLst/>
              <a:rect l="l" t="t" r="r" b="b"/>
              <a:pathLst>
                <a:path w="4820284" h="665479">
                  <a:moveTo>
                    <a:pt x="361391" y="346595"/>
                  </a:moveTo>
                  <a:lnTo>
                    <a:pt x="357708" y="310311"/>
                  </a:lnTo>
                  <a:lnTo>
                    <a:pt x="347179" y="276504"/>
                  </a:lnTo>
                  <a:lnTo>
                    <a:pt x="346862" y="275932"/>
                  </a:lnTo>
                  <a:lnTo>
                    <a:pt x="346862" y="346595"/>
                  </a:lnTo>
                  <a:lnTo>
                    <a:pt x="343496" y="379984"/>
                  </a:lnTo>
                  <a:lnTo>
                    <a:pt x="318490" y="439191"/>
                  </a:lnTo>
                  <a:lnTo>
                    <a:pt x="273596" y="483933"/>
                  </a:lnTo>
                  <a:lnTo>
                    <a:pt x="214198" y="508850"/>
                  </a:lnTo>
                  <a:lnTo>
                    <a:pt x="180695" y="512216"/>
                  </a:lnTo>
                  <a:lnTo>
                    <a:pt x="147193" y="508850"/>
                  </a:lnTo>
                  <a:lnTo>
                    <a:pt x="87795" y="483933"/>
                  </a:lnTo>
                  <a:lnTo>
                    <a:pt x="42900" y="439191"/>
                  </a:lnTo>
                  <a:lnTo>
                    <a:pt x="17894" y="379984"/>
                  </a:lnTo>
                  <a:lnTo>
                    <a:pt x="14528" y="346595"/>
                  </a:lnTo>
                  <a:lnTo>
                    <a:pt x="17894" y="313207"/>
                  </a:lnTo>
                  <a:lnTo>
                    <a:pt x="42900" y="254000"/>
                  </a:lnTo>
                  <a:lnTo>
                    <a:pt x="80429" y="214515"/>
                  </a:lnTo>
                  <a:lnTo>
                    <a:pt x="120497" y="192176"/>
                  </a:lnTo>
                  <a:lnTo>
                    <a:pt x="140589" y="185991"/>
                  </a:lnTo>
                  <a:lnTo>
                    <a:pt x="142875" y="185280"/>
                  </a:lnTo>
                  <a:lnTo>
                    <a:pt x="153263" y="183400"/>
                  </a:lnTo>
                  <a:lnTo>
                    <a:pt x="153238" y="183222"/>
                  </a:lnTo>
                  <a:lnTo>
                    <a:pt x="159969" y="182257"/>
                  </a:lnTo>
                  <a:lnTo>
                    <a:pt x="166801" y="181546"/>
                  </a:lnTo>
                  <a:lnTo>
                    <a:pt x="173710" y="181114"/>
                  </a:lnTo>
                  <a:lnTo>
                    <a:pt x="180695" y="180975"/>
                  </a:lnTo>
                  <a:lnTo>
                    <a:pt x="187680" y="181114"/>
                  </a:lnTo>
                  <a:lnTo>
                    <a:pt x="194589" y="181546"/>
                  </a:lnTo>
                  <a:lnTo>
                    <a:pt x="201409" y="182245"/>
                  </a:lnTo>
                  <a:lnTo>
                    <a:pt x="208153" y="183222"/>
                  </a:lnTo>
                  <a:lnTo>
                    <a:pt x="208127" y="183400"/>
                  </a:lnTo>
                  <a:lnTo>
                    <a:pt x="218516" y="185280"/>
                  </a:lnTo>
                  <a:lnTo>
                    <a:pt x="222402" y="185991"/>
                  </a:lnTo>
                  <a:lnTo>
                    <a:pt x="218516" y="185280"/>
                  </a:lnTo>
                  <a:lnTo>
                    <a:pt x="240880" y="192176"/>
                  </a:lnTo>
                  <a:lnTo>
                    <a:pt x="280962" y="214515"/>
                  </a:lnTo>
                  <a:lnTo>
                    <a:pt x="318490" y="254000"/>
                  </a:lnTo>
                  <a:lnTo>
                    <a:pt x="343496" y="313207"/>
                  </a:lnTo>
                  <a:lnTo>
                    <a:pt x="346862" y="346595"/>
                  </a:lnTo>
                  <a:lnTo>
                    <a:pt x="346862" y="275932"/>
                  </a:lnTo>
                  <a:lnTo>
                    <a:pt x="308457" y="219252"/>
                  </a:lnTo>
                  <a:lnTo>
                    <a:pt x="270256" y="190157"/>
                  </a:lnTo>
                  <a:lnTo>
                    <a:pt x="261645" y="185991"/>
                  </a:lnTo>
                  <a:lnTo>
                    <a:pt x="248373" y="179565"/>
                  </a:lnTo>
                  <a:lnTo>
                    <a:pt x="224967" y="171958"/>
                  </a:lnTo>
                  <a:lnTo>
                    <a:pt x="225501" y="168986"/>
                  </a:lnTo>
                  <a:lnTo>
                    <a:pt x="225590" y="150685"/>
                  </a:lnTo>
                  <a:lnTo>
                    <a:pt x="225590" y="141541"/>
                  </a:lnTo>
                  <a:lnTo>
                    <a:pt x="224815" y="139687"/>
                  </a:lnTo>
                  <a:lnTo>
                    <a:pt x="222110" y="136994"/>
                  </a:lnTo>
                  <a:lnTo>
                    <a:pt x="220243" y="136220"/>
                  </a:lnTo>
                  <a:lnTo>
                    <a:pt x="215557" y="136220"/>
                  </a:lnTo>
                  <a:lnTo>
                    <a:pt x="215557" y="169786"/>
                  </a:lnTo>
                  <a:lnTo>
                    <a:pt x="210743" y="168986"/>
                  </a:lnTo>
                  <a:lnTo>
                    <a:pt x="203365" y="167906"/>
                  </a:lnTo>
                  <a:lnTo>
                    <a:pt x="195897" y="167132"/>
                  </a:lnTo>
                  <a:lnTo>
                    <a:pt x="188341" y="166662"/>
                  </a:lnTo>
                  <a:lnTo>
                    <a:pt x="180708" y="166509"/>
                  </a:lnTo>
                  <a:lnTo>
                    <a:pt x="173050" y="166662"/>
                  </a:lnTo>
                  <a:lnTo>
                    <a:pt x="165493" y="167132"/>
                  </a:lnTo>
                  <a:lnTo>
                    <a:pt x="158013" y="167906"/>
                  </a:lnTo>
                  <a:lnTo>
                    <a:pt x="150634" y="168986"/>
                  </a:lnTo>
                  <a:lnTo>
                    <a:pt x="150317" y="167208"/>
                  </a:lnTo>
                  <a:lnTo>
                    <a:pt x="150317" y="150685"/>
                  </a:lnTo>
                  <a:lnTo>
                    <a:pt x="211074" y="150685"/>
                  </a:lnTo>
                  <a:lnTo>
                    <a:pt x="211074" y="167208"/>
                  </a:lnTo>
                  <a:lnTo>
                    <a:pt x="210769" y="168986"/>
                  </a:lnTo>
                  <a:lnTo>
                    <a:pt x="215557" y="169786"/>
                  </a:lnTo>
                  <a:lnTo>
                    <a:pt x="215557" y="136220"/>
                  </a:lnTo>
                  <a:lnTo>
                    <a:pt x="141147" y="136220"/>
                  </a:lnTo>
                  <a:lnTo>
                    <a:pt x="139280" y="136982"/>
                  </a:lnTo>
                  <a:lnTo>
                    <a:pt x="136575" y="139674"/>
                  </a:lnTo>
                  <a:lnTo>
                    <a:pt x="135801" y="141541"/>
                  </a:lnTo>
                  <a:lnTo>
                    <a:pt x="135890" y="168986"/>
                  </a:lnTo>
                  <a:lnTo>
                    <a:pt x="136423" y="171958"/>
                  </a:lnTo>
                  <a:lnTo>
                    <a:pt x="113017" y="179565"/>
                  </a:lnTo>
                  <a:lnTo>
                    <a:pt x="71018" y="203466"/>
                  </a:lnTo>
                  <a:lnTo>
                    <a:pt x="30861" y="245897"/>
                  </a:lnTo>
                  <a:lnTo>
                    <a:pt x="3670" y="310311"/>
                  </a:lnTo>
                  <a:lnTo>
                    <a:pt x="0" y="346595"/>
                  </a:lnTo>
                  <a:lnTo>
                    <a:pt x="3670" y="382892"/>
                  </a:lnTo>
                  <a:lnTo>
                    <a:pt x="30861" y="447294"/>
                  </a:lnTo>
                  <a:lnTo>
                    <a:pt x="79654" y="495922"/>
                  </a:lnTo>
                  <a:lnTo>
                    <a:pt x="144272" y="523024"/>
                  </a:lnTo>
                  <a:lnTo>
                    <a:pt x="180682" y="526694"/>
                  </a:lnTo>
                  <a:lnTo>
                    <a:pt x="217106" y="523036"/>
                  </a:lnTo>
                  <a:lnTo>
                    <a:pt x="251028" y="512533"/>
                  </a:lnTo>
                  <a:lnTo>
                    <a:pt x="251599" y="512216"/>
                  </a:lnTo>
                  <a:lnTo>
                    <a:pt x="281724" y="495922"/>
                  </a:lnTo>
                  <a:lnTo>
                    <a:pt x="308457" y="473938"/>
                  </a:lnTo>
                  <a:lnTo>
                    <a:pt x="330517" y="447294"/>
                  </a:lnTo>
                  <a:lnTo>
                    <a:pt x="347179" y="416699"/>
                  </a:lnTo>
                  <a:lnTo>
                    <a:pt x="357708" y="382892"/>
                  </a:lnTo>
                  <a:lnTo>
                    <a:pt x="361391" y="346595"/>
                  </a:lnTo>
                  <a:close/>
                </a:path>
                <a:path w="4820284" h="665479">
                  <a:moveTo>
                    <a:pt x="4819904" y="332600"/>
                  </a:moveTo>
                  <a:lnTo>
                    <a:pt x="4817402" y="291884"/>
                  </a:lnTo>
                  <a:lnTo>
                    <a:pt x="4809934" y="251777"/>
                  </a:lnTo>
                  <a:lnTo>
                    <a:pt x="4797615" y="212902"/>
                  </a:lnTo>
                  <a:lnTo>
                    <a:pt x="4780623" y="175818"/>
                  </a:lnTo>
                  <a:lnTo>
                    <a:pt x="4759223" y="141084"/>
                  </a:lnTo>
                  <a:lnTo>
                    <a:pt x="4733747" y="109245"/>
                  </a:lnTo>
                  <a:lnTo>
                    <a:pt x="4704550" y="80759"/>
                  </a:lnTo>
                  <a:lnTo>
                    <a:pt x="4672088" y="56057"/>
                  </a:lnTo>
                  <a:lnTo>
                    <a:pt x="4636846" y="35509"/>
                  </a:lnTo>
                  <a:lnTo>
                    <a:pt x="4599356" y="19443"/>
                  </a:lnTo>
                  <a:lnTo>
                    <a:pt x="4560176" y="8077"/>
                  </a:lnTo>
                  <a:lnTo>
                    <a:pt x="4519904" y="1600"/>
                  </a:lnTo>
                  <a:lnTo>
                    <a:pt x="4487303" y="0"/>
                  </a:lnTo>
                  <a:lnTo>
                    <a:pt x="4479137" y="101"/>
                  </a:lnTo>
                  <a:lnTo>
                    <a:pt x="4438497" y="3606"/>
                  </a:lnTo>
                  <a:lnTo>
                    <a:pt x="4398594" y="12052"/>
                  </a:lnTo>
                  <a:lnTo>
                    <a:pt x="4360024" y="25323"/>
                  </a:lnTo>
                  <a:lnTo>
                    <a:pt x="4323359" y="43205"/>
                  </a:lnTo>
                  <a:lnTo>
                    <a:pt x="4289171" y="65455"/>
                  </a:lnTo>
                  <a:lnTo>
                    <a:pt x="4257967" y="91719"/>
                  </a:lnTo>
                  <a:lnTo>
                    <a:pt x="4230205" y="121602"/>
                  </a:lnTo>
                  <a:lnTo>
                    <a:pt x="4206303" y="154660"/>
                  </a:lnTo>
                  <a:lnTo>
                    <a:pt x="4186644" y="190398"/>
                  </a:lnTo>
                  <a:lnTo>
                    <a:pt x="4171492" y="228269"/>
                  </a:lnTo>
                  <a:lnTo>
                    <a:pt x="4161104" y="267716"/>
                  </a:lnTo>
                  <a:lnTo>
                    <a:pt x="4155605" y="308127"/>
                  </a:lnTo>
                  <a:lnTo>
                    <a:pt x="4154703" y="332600"/>
                  </a:lnTo>
                  <a:lnTo>
                    <a:pt x="4154805" y="340766"/>
                  </a:lnTo>
                  <a:lnTo>
                    <a:pt x="4158310" y="381393"/>
                  </a:lnTo>
                  <a:lnTo>
                    <a:pt x="4166755" y="421297"/>
                  </a:lnTo>
                  <a:lnTo>
                    <a:pt x="4180027" y="459879"/>
                  </a:lnTo>
                  <a:lnTo>
                    <a:pt x="4197921" y="496531"/>
                  </a:lnTo>
                  <a:lnTo>
                    <a:pt x="4220159" y="530720"/>
                  </a:lnTo>
                  <a:lnTo>
                    <a:pt x="4246423" y="561936"/>
                  </a:lnTo>
                  <a:lnTo>
                    <a:pt x="4276306" y="589699"/>
                  </a:lnTo>
                  <a:lnTo>
                    <a:pt x="4309364" y="613587"/>
                  </a:lnTo>
                  <a:lnTo>
                    <a:pt x="4345102" y="633260"/>
                  </a:lnTo>
                  <a:lnTo>
                    <a:pt x="4382973" y="648411"/>
                  </a:lnTo>
                  <a:lnTo>
                    <a:pt x="4422419" y="658799"/>
                  </a:lnTo>
                  <a:lnTo>
                    <a:pt x="4462843" y="664298"/>
                  </a:lnTo>
                  <a:lnTo>
                    <a:pt x="4487303" y="665187"/>
                  </a:lnTo>
                  <a:lnTo>
                    <a:pt x="4495470" y="665099"/>
                  </a:lnTo>
                  <a:lnTo>
                    <a:pt x="4536110" y="661593"/>
                  </a:lnTo>
                  <a:lnTo>
                    <a:pt x="4576013" y="653148"/>
                  </a:lnTo>
                  <a:lnTo>
                    <a:pt x="4614583" y="639876"/>
                  </a:lnTo>
                  <a:lnTo>
                    <a:pt x="4651235" y="621982"/>
                  </a:lnTo>
                  <a:lnTo>
                    <a:pt x="4685436" y="599744"/>
                  </a:lnTo>
                  <a:lnTo>
                    <a:pt x="4716640" y="573481"/>
                  </a:lnTo>
                  <a:lnTo>
                    <a:pt x="4744402" y="543598"/>
                  </a:lnTo>
                  <a:lnTo>
                    <a:pt x="4768304" y="510540"/>
                  </a:lnTo>
                  <a:lnTo>
                    <a:pt x="4787963" y="474802"/>
                  </a:lnTo>
                  <a:lnTo>
                    <a:pt x="4803114" y="436930"/>
                  </a:lnTo>
                  <a:lnTo>
                    <a:pt x="4813503" y="397484"/>
                  </a:lnTo>
                  <a:lnTo>
                    <a:pt x="4819002" y="357060"/>
                  </a:lnTo>
                  <a:lnTo>
                    <a:pt x="4819904" y="332600"/>
                  </a:lnTo>
                  <a:close/>
                </a:path>
              </a:pathLst>
            </a:custGeom>
            <a:solidFill>
              <a:srgbClr val="4B37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031022" y="4025792"/>
              <a:ext cx="133350" cy="200025"/>
            </a:xfrm>
            <a:custGeom>
              <a:avLst/>
              <a:gdLst/>
              <a:ahLst/>
              <a:cxnLst/>
              <a:rect l="l" t="t" r="r" b="b"/>
              <a:pathLst>
                <a:path w="133350" h="200025">
                  <a:moveTo>
                    <a:pt x="132953" y="99778"/>
                  </a:moveTo>
                  <a:lnTo>
                    <a:pt x="0" y="199557"/>
                  </a:lnTo>
                  <a:lnTo>
                    <a:pt x="0" y="0"/>
                  </a:lnTo>
                  <a:lnTo>
                    <a:pt x="132953" y="997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523938"/>
            <a:ext cx="9216390" cy="1107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100" spc="-605">
                <a:solidFill>
                  <a:srgbClr val="181818"/>
                </a:solidFill>
                <a:latin typeface="Verdana"/>
                <a:cs typeface="Verdana"/>
              </a:rPr>
              <a:t>Table </a:t>
            </a:r>
            <a:r>
              <a:rPr dirty="0" sz="7100" spc="-500">
                <a:solidFill>
                  <a:srgbClr val="181818"/>
                </a:solidFill>
                <a:latin typeface="Verdana"/>
                <a:cs typeface="Verdana"/>
              </a:rPr>
              <a:t>of</a:t>
            </a:r>
            <a:r>
              <a:rPr dirty="0" sz="7100" spc="-869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7100" spc="-730">
                <a:solidFill>
                  <a:srgbClr val="181818"/>
                </a:solidFill>
                <a:latin typeface="Verdana"/>
                <a:cs typeface="Verdana"/>
              </a:rPr>
              <a:t>Methodology</a:t>
            </a:r>
            <a:endParaRPr sz="7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07641" y="3670796"/>
            <a:ext cx="2562860" cy="82613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1900" spc="-150" b="1">
                <a:solidFill>
                  <a:srgbClr val="181818"/>
                </a:solidFill>
                <a:latin typeface="Verdana"/>
                <a:cs typeface="Verdana"/>
              </a:rPr>
              <a:t>Part</a:t>
            </a:r>
            <a:r>
              <a:rPr dirty="0" sz="1900" spc="-235" b="1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00" spc="-260" b="1">
                <a:solidFill>
                  <a:srgbClr val="181818"/>
                </a:solidFill>
                <a:latin typeface="Verdana"/>
                <a:cs typeface="Verdana"/>
              </a:rPr>
              <a:t>1: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250" spc="-80">
                <a:solidFill>
                  <a:srgbClr val="181818"/>
                </a:solidFill>
                <a:latin typeface="Verdana"/>
                <a:cs typeface="Verdana"/>
              </a:rPr>
              <a:t>Problem</a:t>
            </a:r>
            <a:r>
              <a:rPr dirty="0" sz="2250" spc="-26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250" spc="-95">
                <a:solidFill>
                  <a:srgbClr val="181818"/>
                </a:solidFill>
                <a:latin typeface="Verdana"/>
                <a:cs typeface="Verdana"/>
              </a:rPr>
              <a:t>statement</a:t>
            </a:r>
            <a:endParaRPr sz="225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00297" y="5639622"/>
            <a:ext cx="5363210" cy="1495425"/>
            <a:chOff x="3600297" y="5639622"/>
            <a:chExt cx="5363210" cy="1495425"/>
          </a:xfrm>
        </p:grpSpPr>
        <p:sp>
          <p:nvSpPr>
            <p:cNvPr id="11" name="object 11"/>
            <p:cNvSpPr/>
            <p:nvPr/>
          </p:nvSpPr>
          <p:spPr>
            <a:xfrm>
              <a:off x="3600297" y="5639622"/>
              <a:ext cx="5363210" cy="1495425"/>
            </a:xfrm>
            <a:custGeom>
              <a:avLst/>
              <a:gdLst/>
              <a:ahLst/>
              <a:cxnLst/>
              <a:rect l="l" t="t" r="r" b="b"/>
              <a:pathLst>
                <a:path w="5363209" h="1495425">
                  <a:moveTo>
                    <a:pt x="5080378" y="1495406"/>
                  </a:moveTo>
                  <a:lnTo>
                    <a:pt x="282212" y="1495406"/>
                  </a:lnTo>
                  <a:lnTo>
                    <a:pt x="236523" y="1491708"/>
                  </a:lnTo>
                  <a:lnTo>
                    <a:pt x="193148" y="1481004"/>
                  </a:lnTo>
                  <a:lnTo>
                    <a:pt x="152677" y="1463882"/>
                  </a:lnTo>
                  <a:lnTo>
                    <a:pt x="115695" y="1440927"/>
                  </a:lnTo>
                  <a:lnTo>
                    <a:pt x="82792" y="1412727"/>
                  </a:lnTo>
                  <a:lnTo>
                    <a:pt x="54553" y="1379869"/>
                  </a:lnTo>
                  <a:lnTo>
                    <a:pt x="31567" y="1342938"/>
                  </a:lnTo>
                  <a:lnTo>
                    <a:pt x="14421" y="1302522"/>
                  </a:lnTo>
                  <a:lnTo>
                    <a:pt x="3703" y="1259207"/>
                  </a:lnTo>
                  <a:lnTo>
                    <a:pt x="0" y="1213579"/>
                  </a:lnTo>
                  <a:lnTo>
                    <a:pt x="0" y="281826"/>
                  </a:lnTo>
                  <a:lnTo>
                    <a:pt x="3703" y="236199"/>
                  </a:lnTo>
                  <a:lnTo>
                    <a:pt x="14421" y="192884"/>
                  </a:lnTo>
                  <a:lnTo>
                    <a:pt x="31567" y="152468"/>
                  </a:lnTo>
                  <a:lnTo>
                    <a:pt x="54553" y="115537"/>
                  </a:lnTo>
                  <a:lnTo>
                    <a:pt x="82792" y="82678"/>
                  </a:lnTo>
                  <a:lnTo>
                    <a:pt x="115695" y="54478"/>
                  </a:lnTo>
                  <a:lnTo>
                    <a:pt x="152677" y="31524"/>
                  </a:lnTo>
                  <a:lnTo>
                    <a:pt x="193148" y="14401"/>
                  </a:lnTo>
                  <a:lnTo>
                    <a:pt x="236523" y="3698"/>
                  </a:lnTo>
                  <a:lnTo>
                    <a:pt x="282212" y="0"/>
                  </a:lnTo>
                  <a:lnTo>
                    <a:pt x="5080378" y="0"/>
                  </a:lnTo>
                  <a:lnTo>
                    <a:pt x="5126068" y="3698"/>
                  </a:lnTo>
                  <a:lnTo>
                    <a:pt x="5169442" y="14401"/>
                  </a:lnTo>
                  <a:lnTo>
                    <a:pt x="5209914" y="31524"/>
                  </a:lnTo>
                  <a:lnTo>
                    <a:pt x="5246895" y="54478"/>
                  </a:lnTo>
                  <a:lnTo>
                    <a:pt x="5279799" y="82678"/>
                  </a:lnTo>
                  <a:lnTo>
                    <a:pt x="5308038" y="115537"/>
                  </a:lnTo>
                  <a:lnTo>
                    <a:pt x="5331024" y="152468"/>
                  </a:lnTo>
                  <a:lnTo>
                    <a:pt x="5348169" y="192884"/>
                  </a:lnTo>
                  <a:lnTo>
                    <a:pt x="5358888" y="236199"/>
                  </a:lnTo>
                  <a:lnTo>
                    <a:pt x="5362591" y="281826"/>
                  </a:lnTo>
                  <a:lnTo>
                    <a:pt x="5362591" y="1213579"/>
                  </a:lnTo>
                  <a:lnTo>
                    <a:pt x="5358888" y="1259207"/>
                  </a:lnTo>
                  <a:lnTo>
                    <a:pt x="5348169" y="1302522"/>
                  </a:lnTo>
                  <a:lnTo>
                    <a:pt x="5331024" y="1342938"/>
                  </a:lnTo>
                  <a:lnTo>
                    <a:pt x="5308038" y="1379869"/>
                  </a:lnTo>
                  <a:lnTo>
                    <a:pt x="5279799" y="1412727"/>
                  </a:lnTo>
                  <a:lnTo>
                    <a:pt x="5246895" y="1440927"/>
                  </a:lnTo>
                  <a:lnTo>
                    <a:pt x="5209914" y="1463882"/>
                  </a:lnTo>
                  <a:lnTo>
                    <a:pt x="5169442" y="1481004"/>
                  </a:lnTo>
                  <a:lnTo>
                    <a:pt x="5126068" y="1491708"/>
                  </a:lnTo>
                  <a:lnTo>
                    <a:pt x="5080378" y="14954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054056" y="6027254"/>
              <a:ext cx="4450080" cy="725805"/>
            </a:xfrm>
            <a:custGeom>
              <a:avLst/>
              <a:gdLst/>
              <a:ahLst/>
              <a:cxnLst/>
              <a:rect l="l" t="t" r="r" b="b"/>
              <a:pathLst>
                <a:path w="4450080" h="725804">
                  <a:moveTo>
                    <a:pt x="744499" y="53136"/>
                  </a:moveTo>
                  <a:lnTo>
                    <a:pt x="740295" y="32550"/>
                  </a:lnTo>
                  <a:lnTo>
                    <a:pt x="732777" y="21437"/>
                  </a:lnTo>
                  <a:lnTo>
                    <a:pt x="732777" y="53136"/>
                  </a:lnTo>
                  <a:lnTo>
                    <a:pt x="732777" y="672325"/>
                  </a:lnTo>
                  <a:lnTo>
                    <a:pt x="729488" y="688340"/>
                  </a:lnTo>
                  <a:lnTo>
                    <a:pt x="720559" y="701509"/>
                  </a:lnTo>
                  <a:lnTo>
                    <a:pt x="707402" y="710438"/>
                  </a:lnTo>
                  <a:lnTo>
                    <a:pt x="691400" y="713727"/>
                  </a:lnTo>
                  <a:lnTo>
                    <a:pt x="53098" y="713727"/>
                  </a:lnTo>
                  <a:lnTo>
                    <a:pt x="37109" y="710438"/>
                  </a:lnTo>
                  <a:lnTo>
                    <a:pt x="23939" y="701509"/>
                  </a:lnTo>
                  <a:lnTo>
                    <a:pt x="15024" y="688340"/>
                  </a:lnTo>
                  <a:lnTo>
                    <a:pt x="11734" y="672325"/>
                  </a:lnTo>
                  <a:lnTo>
                    <a:pt x="11734" y="53136"/>
                  </a:lnTo>
                  <a:lnTo>
                    <a:pt x="15024" y="37122"/>
                  </a:lnTo>
                  <a:lnTo>
                    <a:pt x="23939" y="23952"/>
                  </a:lnTo>
                  <a:lnTo>
                    <a:pt x="37109" y="15024"/>
                  </a:lnTo>
                  <a:lnTo>
                    <a:pt x="53098" y="11734"/>
                  </a:lnTo>
                  <a:lnTo>
                    <a:pt x="691400" y="11734"/>
                  </a:lnTo>
                  <a:lnTo>
                    <a:pt x="707402" y="15024"/>
                  </a:lnTo>
                  <a:lnTo>
                    <a:pt x="720559" y="23952"/>
                  </a:lnTo>
                  <a:lnTo>
                    <a:pt x="729488" y="37122"/>
                  </a:lnTo>
                  <a:lnTo>
                    <a:pt x="732777" y="53136"/>
                  </a:lnTo>
                  <a:lnTo>
                    <a:pt x="732777" y="21437"/>
                  </a:lnTo>
                  <a:lnTo>
                    <a:pt x="728865" y="15646"/>
                  </a:lnTo>
                  <a:lnTo>
                    <a:pt x="723087" y="11734"/>
                  </a:lnTo>
                  <a:lnTo>
                    <a:pt x="711974" y="4203"/>
                  </a:lnTo>
                  <a:lnTo>
                    <a:pt x="691400" y="0"/>
                  </a:lnTo>
                  <a:lnTo>
                    <a:pt x="53098" y="0"/>
                  </a:lnTo>
                  <a:lnTo>
                    <a:pt x="32537" y="4203"/>
                  </a:lnTo>
                  <a:lnTo>
                    <a:pt x="15646" y="15646"/>
                  </a:lnTo>
                  <a:lnTo>
                    <a:pt x="4203" y="32550"/>
                  </a:lnTo>
                  <a:lnTo>
                    <a:pt x="0" y="53136"/>
                  </a:lnTo>
                  <a:lnTo>
                    <a:pt x="0" y="672325"/>
                  </a:lnTo>
                  <a:lnTo>
                    <a:pt x="4203" y="692912"/>
                  </a:lnTo>
                  <a:lnTo>
                    <a:pt x="15646" y="709815"/>
                  </a:lnTo>
                  <a:lnTo>
                    <a:pt x="32537" y="721258"/>
                  </a:lnTo>
                  <a:lnTo>
                    <a:pt x="53098" y="725462"/>
                  </a:lnTo>
                  <a:lnTo>
                    <a:pt x="691400" y="725462"/>
                  </a:lnTo>
                  <a:lnTo>
                    <a:pt x="711974" y="721258"/>
                  </a:lnTo>
                  <a:lnTo>
                    <a:pt x="723087" y="713727"/>
                  </a:lnTo>
                  <a:lnTo>
                    <a:pt x="728865" y="709815"/>
                  </a:lnTo>
                  <a:lnTo>
                    <a:pt x="740295" y="692912"/>
                  </a:lnTo>
                  <a:lnTo>
                    <a:pt x="744499" y="672325"/>
                  </a:lnTo>
                  <a:lnTo>
                    <a:pt x="744499" y="53136"/>
                  </a:lnTo>
                  <a:close/>
                </a:path>
                <a:path w="4450080" h="725804">
                  <a:moveTo>
                    <a:pt x="4449750" y="363067"/>
                  </a:moveTo>
                  <a:lnTo>
                    <a:pt x="4446587" y="320179"/>
                  </a:lnTo>
                  <a:lnTo>
                    <a:pt x="4437164" y="278218"/>
                  </a:lnTo>
                  <a:lnTo>
                    <a:pt x="4421683" y="238099"/>
                  </a:lnTo>
                  <a:lnTo>
                    <a:pt x="4400486" y="200672"/>
                  </a:lnTo>
                  <a:lnTo>
                    <a:pt x="4374032" y="166763"/>
                  </a:lnTo>
                  <a:lnTo>
                    <a:pt x="4342879" y="137109"/>
                  </a:lnTo>
                  <a:lnTo>
                    <a:pt x="4307713" y="112344"/>
                  </a:lnTo>
                  <a:lnTo>
                    <a:pt x="4269308" y="93014"/>
                  </a:lnTo>
                  <a:lnTo>
                    <a:pt x="4228465" y="79527"/>
                  </a:lnTo>
                  <a:lnTo>
                    <a:pt x="4186085" y="72174"/>
                  </a:lnTo>
                  <a:lnTo>
                    <a:pt x="4157434" y="70764"/>
                  </a:lnTo>
                  <a:lnTo>
                    <a:pt x="4150258" y="70853"/>
                  </a:lnTo>
                  <a:lnTo>
                    <a:pt x="4107472" y="75069"/>
                  </a:lnTo>
                  <a:lnTo>
                    <a:pt x="4065740" y="85521"/>
                  </a:lnTo>
                  <a:lnTo>
                    <a:pt x="4026014" y="101968"/>
                  </a:lnTo>
                  <a:lnTo>
                    <a:pt x="3989120" y="124091"/>
                  </a:lnTo>
                  <a:lnTo>
                    <a:pt x="3955885" y="151371"/>
                  </a:lnTo>
                  <a:lnTo>
                    <a:pt x="3926992" y="183235"/>
                  </a:lnTo>
                  <a:lnTo>
                    <a:pt x="3903103" y="218986"/>
                  </a:lnTo>
                  <a:lnTo>
                    <a:pt x="3884714" y="257873"/>
                  </a:lnTo>
                  <a:lnTo>
                    <a:pt x="3872230" y="299021"/>
                  </a:lnTo>
                  <a:lnTo>
                    <a:pt x="3865918" y="341566"/>
                  </a:lnTo>
                  <a:lnTo>
                    <a:pt x="3865130" y="363067"/>
                  </a:lnTo>
                  <a:lnTo>
                    <a:pt x="3865219" y="370243"/>
                  </a:lnTo>
                  <a:lnTo>
                    <a:pt x="3869436" y="413042"/>
                  </a:lnTo>
                  <a:lnTo>
                    <a:pt x="3879888" y="454761"/>
                  </a:lnTo>
                  <a:lnTo>
                    <a:pt x="3896334" y="494499"/>
                  </a:lnTo>
                  <a:lnTo>
                    <a:pt x="3918458" y="531393"/>
                  </a:lnTo>
                  <a:lnTo>
                    <a:pt x="3945737" y="564629"/>
                  </a:lnTo>
                  <a:lnTo>
                    <a:pt x="3977602" y="593521"/>
                  </a:lnTo>
                  <a:lnTo>
                    <a:pt x="4013352" y="617410"/>
                  </a:lnTo>
                  <a:lnTo>
                    <a:pt x="4052239" y="635800"/>
                  </a:lnTo>
                  <a:lnTo>
                    <a:pt x="4093387" y="648284"/>
                  </a:lnTo>
                  <a:lnTo>
                    <a:pt x="4135932" y="654596"/>
                  </a:lnTo>
                  <a:lnTo>
                    <a:pt x="4157434" y="655383"/>
                  </a:lnTo>
                  <a:lnTo>
                    <a:pt x="4164609" y="655294"/>
                  </a:lnTo>
                  <a:lnTo>
                    <a:pt x="4207408" y="651078"/>
                  </a:lnTo>
                  <a:lnTo>
                    <a:pt x="4249128" y="640626"/>
                  </a:lnTo>
                  <a:lnTo>
                    <a:pt x="4288866" y="624166"/>
                  </a:lnTo>
                  <a:lnTo>
                    <a:pt x="4325759" y="602056"/>
                  </a:lnTo>
                  <a:lnTo>
                    <a:pt x="4358995" y="574776"/>
                  </a:lnTo>
                  <a:lnTo>
                    <a:pt x="4387888" y="542912"/>
                  </a:lnTo>
                  <a:lnTo>
                    <a:pt x="4411777" y="507149"/>
                  </a:lnTo>
                  <a:lnTo>
                    <a:pt x="4430166" y="468274"/>
                  </a:lnTo>
                  <a:lnTo>
                    <a:pt x="4442650" y="427126"/>
                  </a:lnTo>
                  <a:lnTo>
                    <a:pt x="4448962" y="384568"/>
                  </a:lnTo>
                  <a:lnTo>
                    <a:pt x="4449750" y="363067"/>
                  </a:lnTo>
                  <a:close/>
                </a:path>
              </a:pathLst>
            </a:custGeom>
            <a:solidFill>
              <a:srgbClr val="4B37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165836" y="6300029"/>
              <a:ext cx="117475" cy="175895"/>
            </a:xfrm>
            <a:custGeom>
              <a:avLst/>
              <a:gdLst/>
              <a:ahLst/>
              <a:cxnLst/>
              <a:rect l="l" t="t" r="r" b="b"/>
              <a:pathLst>
                <a:path w="117475" h="175895">
                  <a:moveTo>
                    <a:pt x="116849" y="87692"/>
                  </a:moveTo>
                  <a:lnTo>
                    <a:pt x="0" y="175385"/>
                  </a:lnTo>
                  <a:lnTo>
                    <a:pt x="0" y="0"/>
                  </a:lnTo>
                  <a:lnTo>
                    <a:pt x="116849" y="876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155580" y="5986498"/>
            <a:ext cx="1816735" cy="72898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650" spc="-125" b="1">
                <a:solidFill>
                  <a:srgbClr val="181818"/>
                </a:solidFill>
                <a:latin typeface="Verdana"/>
                <a:cs typeface="Verdana"/>
              </a:rPr>
              <a:t>Part</a:t>
            </a:r>
            <a:r>
              <a:rPr dirty="0" sz="1650" spc="-200" b="1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650" spc="-220" b="1">
                <a:solidFill>
                  <a:srgbClr val="181818"/>
                </a:solidFill>
                <a:latin typeface="Verdana"/>
                <a:cs typeface="Verdana"/>
              </a:rPr>
              <a:t>2:</a:t>
            </a:r>
            <a:endParaRPr sz="1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000" spc="-45">
                <a:solidFill>
                  <a:srgbClr val="181818"/>
                </a:solidFill>
                <a:latin typeface="Verdana"/>
                <a:cs typeface="Verdana"/>
              </a:rPr>
              <a:t>Data</a:t>
            </a:r>
            <a:r>
              <a:rPr dirty="0" sz="2000" spc="-25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181818"/>
                </a:solidFill>
                <a:latin typeface="Verdana"/>
                <a:cs typeface="Verdana"/>
              </a:rPr>
              <a:t>Collection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348582" y="3274374"/>
            <a:ext cx="6106160" cy="1704975"/>
            <a:chOff x="9348582" y="3274374"/>
            <a:chExt cx="6106160" cy="1704975"/>
          </a:xfrm>
        </p:grpSpPr>
        <p:sp>
          <p:nvSpPr>
            <p:cNvPr id="16" name="object 16"/>
            <p:cNvSpPr/>
            <p:nvPr/>
          </p:nvSpPr>
          <p:spPr>
            <a:xfrm>
              <a:off x="9348582" y="3274374"/>
              <a:ext cx="6106160" cy="1704975"/>
            </a:xfrm>
            <a:custGeom>
              <a:avLst/>
              <a:gdLst/>
              <a:ahLst/>
              <a:cxnLst/>
              <a:rect l="l" t="t" r="r" b="b"/>
              <a:pathLst>
                <a:path w="6106159" h="1704975">
                  <a:moveTo>
                    <a:pt x="5784255" y="1704957"/>
                  </a:moveTo>
                  <a:lnTo>
                    <a:pt x="321312" y="1704957"/>
                  </a:lnTo>
                  <a:lnTo>
                    <a:pt x="273923" y="1701464"/>
                  </a:lnTo>
                  <a:lnTo>
                    <a:pt x="228661" y="1691319"/>
                  </a:lnTo>
                  <a:lnTo>
                    <a:pt x="186031" y="1675027"/>
                  </a:lnTo>
                  <a:lnTo>
                    <a:pt x="146534" y="1653088"/>
                  </a:lnTo>
                  <a:lnTo>
                    <a:pt x="110672" y="1626005"/>
                  </a:lnTo>
                  <a:lnTo>
                    <a:pt x="78949" y="1594282"/>
                  </a:lnTo>
                  <a:lnTo>
                    <a:pt x="51868" y="1558420"/>
                  </a:lnTo>
                  <a:lnTo>
                    <a:pt x="29929" y="1518922"/>
                  </a:lnTo>
                  <a:lnTo>
                    <a:pt x="13637" y="1476291"/>
                  </a:lnTo>
                  <a:lnTo>
                    <a:pt x="3493" y="1431028"/>
                  </a:lnTo>
                  <a:lnTo>
                    <a:pt x="0" y="1383638"/>
                  </a:lnTo>
                  <a:lnTo>
                    <a:pt x="0" y="321318"/>
                  </a:lnTo>
                  <a:lnTo>
                    <a:pt x="3493" y="273928"/>
                  </a:lnTo>
                  <a:lnTo>
                    <a:pt x="13637" y="228666"/>
                  </a:lnTo>
                  <a:lnTo>
                    <a:pt x="29929" y="186034"/>
                  </a:lnTo>
                  <a:lnTo>
                    <a:pt x="51868" y="146536"/>
                  </a:lnTo>
                  <a:lnTo>
                    <a:pt x="78949" y="110674"/>
                  </a:lnTo>
                  <a:lnTo>
                    <a:pt x="110672" y="78951"/>
                  </a:lnTo>
                  <a:lnTo>
                    <a:pt x="146534" y="51869"/>
                  </a:lnTo>
                  <a:lnTo>
                    <a:pt x="186031" y="29930"/>
                  </a:lnTo>
                  <a:lnTo>
                    <a:pt x="228661" y="13637"/>
                  </a:lnTo>
                  <a:lnTo>
                    <a:pt x="273923" y="3493"/>
                  </a:lnTo>
                  <a:lnTo>
                    <a:pt x="321312" y="0"/>
                  </a:lnTo>
                  <a:lnTo>
                    <a:pt x="5784255" y="0"/>
                  </a:lnTo>
                  <a:lnTo>
                    <a:pt x="5831644" y="3493"/>
                  </a:lnTo>
                  <a:lnTo>
                    <a:pt x="5876906" y="13637"/>
                  </a:lnTo>
                  <a:lnTo>
                    <a:pt x="5919536" y="29930"/>
                  </a:lnTo>
                  <a:lnTo>
                    <a:pt x="5959033" y="51869"/>
                  </a:lnTo>
                  <a:lnTo>
                    <a:pt x="5994895" y="78951"/>
                  </a:lnTo>
                  <a:lnTo>
                    <a:pt x="6026618" y="110674"/>
                  </a:lnTo>
                  <a:lnTo>
                    <a:pt x="6053700" y="146536"/>
                  </a:lnTo>
                  <a:lnTo>
                    <a:pt x="6075638" y="186034"/>
                  </a:lnTo>
                  <a:lnTo>
                    <a:pt x="6091931" y="228666"/>
                  </a:lnTo>
                  <a:lnTo>
                    <a:pt x="6102075" y="273928"/>
                  </a:lnTo>
                  <a:lnTo>
                    <a:pt x="6105568" y="321318"/>
                  </a:lnTo>
                  <a:lnTo>
                    <a:pt x="6105568" y="1383638"/>
                  </a:lnTo>
                  <a:lnTo>
                    <a:pt x="6102075" y="1431028"/>
                  </a:lnTo>
                  <a:lnTo>
                    <a:pt x="6091931" y="1476291"/>
                  </a:lnTo>
                  <a:lnTo>
                    <a:pt x="6075638" y="1518922"/>
                  </a:lnTo>
                  <a:lnTo>
                    <a:pt x="6053700" y="1558420"/>
                  </a:lnTo>
                  <a:lnTo>
                    <a:pt x="6026618" y="1594282"/>
                  </a:lnTo>
                  <a:lnTo>
                    <a:pt x="5994895" y="1626005"/>
                  </a:lnTo>
                  <a:lnTo>
                    <a:pt x="5959033" y="1653088"/>
                  </a:lnTo>
                  <a:lnTo>
                    <a:pt x="5919536" y="1675027"/>
                  </a:lnTo>
                  <a:lnTo>
                    <a:pt x="5876906" y="1691319"/>
                  </a:lnTo>
                  <a:lnTo>
                    <a:pt x="5831644" y="1701464"/>
                  </a:lnTo>
                  <a:lnTo>
                    <a:pt x="5784255" y="17049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864903" y="3715396"/>
              <a:ext cx="5063490" cy="821055"/>
            </a:xfrm>
            <a:custGeom>
              <a:avLst/>
              <a:gdLst/>
              <a:ahLst/>
              <a:cxnLst/>
              <a:rect l="l" t="t" r="r" b="b"/>
              <a:pathLst>
                <a:path w="5063490" h="821054">
                  <a:moveTo>
                    <a:pt x="839965" y="60121"/>
                  </a:moveTo>
                  <a:lnTo>
                    <a:pt x="835215" y="36830"/>
                  </a:lnTo>
                  <a:lnTo>
                    <a:pt x="826731" y="24244"/>
                  </a:lnTo>
                  <a:lnTo>
                    <a:pt x="826731" y="60121"/>
                  </a:lnTo>
                  <a:lnTo>
                    <a:pt x="826731" y="760793"/>
                  </a:lnTo>
                  <a:lnTo>
                    <a:pt x="823023" y="778903"/>
                  </a:lnTo>
                  <a:lnTo>
                    <a:pt x="812952" y="793813"/>
                  </a:lnTo>
                  <a:lnTo>
                    <a:pt x="798106" y="803910"/>
                  </a:lnTo>
                  <a:lnTo>
                    <a:pt x="780059" y="807631"/>
                  </a:lnTo>
                  <a:lnTo>
                    <a:pt x="59918" y="807631"/>
                  </a:lnTo>
                  <a:lnTo>
                    <a:pt x="41859" y="803910"/>
                  </a:lnTo>
                  <a:lnTo>
                    <a:pt x="27012" y="793813"/>
                  </a:lnTo>
                  <a:lnTo>
                    <a:pt x="16941" y="778903"/>
                  </a:lnTo>
                  <a:lnTo>
                    <a:pt x="13246" y="760793"/>
                  </a:lnTo>
                  <a:lnTo>
                    <a:pt x="13246" y="60121"/>
                  </a:lnTo>
                  <a:lnTo>
                    <a:pt x="16941" y="42011"/>
                  </a:lnTo>
                  <a:lnTo>
                    <a:pt x="27012" y="27101"/>
                  </a:lnTo>
                  <a:lnTo>
                    <a:pt x="41859" y="17005"/>
                  </a:lnTo>
                  <a:lnTo>
                    <a:pt x="59918" y="13284"/>
                  </a:lnTo>
                  <a:lnTo>
                    <a:pt x="780059" y="13284"/>
                  </a:lnTo>
                  <a:lnTo>
                    <a:pt x="798106" y="17005"/>
                  </a:lnTo>
                  <a:lnTo>
                    <a:pt x="812952" y="27101"/>
                  </a:lnTo>
                  <a:lnTo>
                    <a:pt x="823023" y="42011"/>
                  </a:lnTo>
                  <a:lnTo>
                    <a:pt x="826731" y="60121"/>
                  </a:lnTo>
                  <a:lnTo>
                    <a:pt x="826731" y="24244"/>
                  </a:lnTo>
                  <a:lnTo>
                    <a:pt x="822325" y="17703"/>
                  </a:lnTo>
                  <a:lnTo>
                    <a:pt x="815797" y="13284"/>
                  </a:lnTo>
                  <a:lnTo>
                    <a:pt x="803262" y="4762"/>
                  </a:lnTo>
                  <a:lnTo>
                    <a:pt x="780059" y="0"/>
                  </a:lnTo>
                  <a:lnTo>
                    <a:pt x="59918" y="0"/>
                  </a:lnTo>
                  <a:lnTo>
                    <a:pt x="36703" y="4762"/>
                  </a:lnTo>
                  <a:lnTo>
                    <a:pt x="17653" y="17703"/>
                  </a:lnTo>
                  <a:lnTo>
                    <a:pt x="4749" y="36830"/>
                  </a:lnTo>
                  <a:lnTo>
                    <a:pt x="0" y="60121"/>
                  </a:lnTo>
                  <a:lnTo>
                    <a:pt x="0" y="760793"/>
                  </a:lnTo>
                  <a:lnTo>
                    <a:pt x="4749" y="784085"/>
                  </a:lnTo>
                  <a:lnTo>
                    <a:pt x="17653" y="803211"/>
                  </a:lnTo>
                  <a:lnTo>
                    <a:pt x="36703" y="816152"/>
                  </a:lnTo>
                  <a:lnTo>
                    <a:pt x="59918" y="820915"/>
                  </a:lnTo>
                  <a:lnTo>
                    <a:pt x="780059" y="820915"/>
                  </a:lnTo>
                  <a:lnTo>
                    <a:pt x="803262" y="816152"/>
                  </a:lnTo>
                  <a:lnTo>
                    <a:pt x="815797" y="807631"/>
                  </a:lnTo>
                  <a:lnTo>
                    <a:pt x="822325" y="803211"/>
                  </a:lnTo>
                  <a:lnTo>
                    <a:pt x="835215" y="784085"/>
                  </a:lnTo>
                  <a:lnTo>
                    <a:pt x="839965" y="760793"/>
                  </a:lnTo>
                  <a:lnTo>
                    <a:pt x="839965" y="60121"/>
                  </a:lnTo>
                  <a:close/>
                </a:path>
                <a:path w="5063490" h="821054">
                  <a:moveTo>
                    <a:pt x="5062969" y="413156"/>
                  </a:moveTo>
                  <a:lnTo>
                    <a:pt x="5060467" y="372440"/>
                  </a:lnTo>
                  <a:lnTo>
                    <a:pt x="5053000" y="332333"/>
                  </a:lnTo>
                  <a:lnTo>
                    <a:pt x="5040693" y="293458"/>
                  </a:lnTo>
                  <a:lnTo>
                    <a:pt x="5023701" y="256374"/>
                  </a:lnTo>
                  <a:lnTo>
                    <a:pt x="5002301" y="221640"/>
                  </a:lnTo>
                  <a:lnTo>
                    <a:pt x="4976812" y="189801"/>
                  </a:lnTo>
                  <a:lnTo>
                    <a:pt x="4947615" y="161315"/>
                  </a:lnTo>
                  <a:lnTo>
                    <a:pt x="4915154" y="136613"/>
                  </a:lnTo>
                  <a:lnTo>
                    <a:pt x="4879911" y="116065"/>
                  </a:lnTo>
                  <a:lnTo>
                    <a:pt x="4842421" y="99999"/>
                  </a:lnTo>
                  <a:lnTo>
                    <a:pt x="4803254" y="88633"/>
                  </a:lnTo>
                  <a:lnTo>
                    <a:pt x="4762970" y="82156"/>
                  </a:lnTo>
                  <a:lnTo>
                    <a:pt x="4730381" y="80556"/>
                  </a:lnTo>
                  <a:lnTo>
                    <a:pt x="4722215" y="80657"/>
                  </a:lnTo>
                  <a:lnTo>
                    <a:pt x="4681575" y="84162"/>
                  </a:lnTo>
                  <a:lnTo>
                    <a:pt x="4641672" y="92608"/>
                  </a:lnTo>
                  <a:lnTo>
                    <a:pt x="4603102" y="105879"/>
                  </a:lnTo>
                  <a:lnTo>
                    <a:pt x="4566437" y="123761"/>
                  </a:lnTo>
                  <a:lnTo>
                    <a:pt x="4532249" y="146011"/>
                  </a:lnTo>
                  <a:lnTo>
                    <a:pt x="4501045" y="172275"/>
                  </a:lnTo>
                  <a:lnTo>
                    <a:pt x="4473270" y="202158"/>
                  </a:lnTo>
                  <a:lnTo>
                    <a:pt x="4449381" y="235216"/>
                  </a:lnTo>
                  <a:lnTo>
                    <a:pt x="4429709" y="270954"/>
                  </a:lnTo>
                  <a:lnTo>
                    <a:pt x="4414571" y="308825"/>
                  </a:lnTo>
                  <a:lnTo>
                    <a:pt x="4404169" y="348272"/>
                  </a:lnTo>
                  <a:lnTo>
                    <a:pt x="4398683" y="388683"/>
                  </a:lnTo>
                  <a:lnTo>
                    <a:pt x="4397781" y="413156"/>
                  </a:lnTo>
                  <a:lnTo>
                    <a:pt x="4397883" y="421322"/>
                  </a:lnTo>
                  <a:lnTo>
                    <a:pt x="4401375" y="461949"/>
                  </a:lnTo>
                  <a:lnTo>
                    <a:pt x="4409821" y="501853"/>
                  </a:lnTo>
                  <a:lnTo>
                    <a:pt x="4423092" y="540435"/>
                  </a:lnTo>
                  <a:lnTo>
                    <a:pt x="4440987" y="577088"/>
                  </a:lnTo>
                  <a:lnTo>
                    <a:pt x="4463237" y="611276"/>
                  </a:lnTo>
                  <a:lnTo>
                    <a:pt x="4489488" y="642493"/>
                  </a:lnTo>
                  <a:lnTo>
                    <a:pt x="4519384" y="670255"/>
                  </a:lnTo>
                  <a:lnTo>
                    <a:pt x="4552442" y="694143"/>
                  </a:lnTo>
                  <a:lnTo>
                    <a:pt x="4588167" y="713816"/>
                  </a:lnTo>
                  <a:lnTo>
                    <a:pt x="4626051" y="728967"/>
                  </a:lnTo>
                  <a:lnTo>
                    <a:pt x="4665484" y="739355"/>
                  </a:lnTo>
                  <a:lnTo>
                    <a:pt x="4705909" y="744855"/>
                  </a:lnTo>
                  <a:lnTo>
                    <a:pt x="4730381" y="745744"/>
                  </a:lnTo>
                  <a:lnTo>
                    <a:pt x="4738535" y="745655"/>
                  </a:lnTo>
                  <a:lnTo>
                    <a:pt x="4779175" y="742149"/>
                  </a:lnTo>
                  <a:lnTo>
                    <a:pt x="4819078" y="733704"/>
                  </a:lnTo>
                  <a:lnTo>
                    <a:pt x="4857661" y="720432"/>
                  </a:lnTo>
                  <a:lnTo>
                    <a:pt x="4894313" y="702538"/>
                  </a:lnTo>
                  <a:lnTo>
                    <a:pt x="4928501" y="680300"/>
                  </a:lnTo>
                  <a:lnTo>
                    <a:pt x="4959718" y="654037"/>
                  </a:lnTo>
                  <a:lnTo>
                    <a:pt x="4987480" y="624154"/>
                  </a:lnTo>
                  <a:lnTo>
                    <a:pt x="5011369" y="591096"/>
                  </a:lnTo>
                  <a:lnTo>
                    <a:pt x="5031041" y="555358"/>
                  </a:lnTo>
                  <a:lnTo>
                    <a:pt x="5046180" y="517486"/>
                  </a:lnTo>
                  <a:lnTo>
                    <a:pt x="5056581" y="478040"/>
                  </a:lnTo>
                  <a:lnTo>
                    <a:pt x="5062067" y="437616"/>
                  </a:lnTo>
                  <a:lnTo>
                    <a:pt x="5062969" y="413156"/>
                  </a:lnTo>
                  <a:close/>
                </a:path>
              </a:pathLst>
            </a:custGeom>
            <a:solidFill>
              <a:srgbClr val="4B37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543349" y="4025792"/>
              <a:ext cx="133350" cy="200025"/>
            </a:xfrm>
            <a:custGeom>
              <a:avLst/>
              <a:gdLst/>
              <a:ahLst/>
              <a:cxnLst/>
              <a:rect l="l" t="t" r="r" b="b"/>
              <a:pathLst>
                <a:path w="133350" h="200025">
                  <a:moveTo>
                    <a:pt x="132953" y="99778"/>
                  </a:moveTo>
                  <a:lnTo>
                    <a:pt x="0" y="199557"/>
                  </a:lnTo>
                  <a:lnTo>
                    <a:pt x="0" y="0"/>
                  </a:lnTo>
                  <a:lnTo>
                    <a:pt x="132953" y="997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1119967" y="3670796"/>
            <a:ext cx="2649855" cy="82613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1900" spc="-150" b="1">
                <a:solidFill>
                  <a:srgbClr val="181818"/>
                </a:solidFill>
                <a:latin typeface="Verdana"/>
                <a:cs typeface="Verdana"/>
              </a:rPr>
              <a:t>Part</a:t>
            </a:r>
            <a:r>
              <a:rPr dirty="0" sz="1900" spc="-235" b="1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00" spc="-260" b="1">
                <a:solidFill>
                  <a:srgbClr val="181818"/>
                </a:solidFill>
                <a:latin typeface="Verdana"/>
                <a:cs typeface="Verdana"/>
              </a:rPr>
              <a:t>3: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250" spc="-35">
                <a:solidFill>
                  <a:srgbClr val="181818"/>
                </a:solidFill>
                <a:latin typeface="Verdana"/>
                <a:cs typeface="Verdana"/>
              </a:rPr>
              <a:t>Data</a:t>
            </a:r>
            <a:r>
              <a:rPr dirty="0" sz="2250" spc="-25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250" spc="-70">
                <a:solidFill>
                  <a:srgbClr val="181818"/>
                </a:solidFill>
                <a:latin typeface="Verdana"/>
                <a:cs typeface="Verdana"/>
              </a:rPr>
              <a:t>Preprocessing</a:t>
            </a:r>
            <a:endParaRPr sz="225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323801" y="5639622"/>
            <a:ext cx="5363210" cy="1495425"/>
            <a:chOff x="9323801" y="5639622"/>
            <a:chExt cx="5363210" cy="1495425"/>
          </a:xfrm>
        </p:grpSpPr>
        <p:sp>
          <p:nvSpPr>
            <p:cNvPr id="21" name="object 21"/>
            <p:cNvSpPr/>
            <p:nvPr/>
          </p:nvSpPr>
          <p:spPr>
            <a:xfrm>
              <a:off x="9323801" y="5639622"/>
              <a:ext cx="5363210" cy="1495425"/>
            </a:xfrm>
            <a:custGeom>
              <a:avLst/>
              <a:gdLst/>
              <a:ahLst/>
              <a:cxnLst/>
              <a:rect l="l" t="t" r="r" b="b"/>
              <a:pathLst>
                <a:path w="5363209" h="1495425">
                  <a:moveTo>
                    <a:pt x="5080378" y="1495406"/>
                  </a:moveTo>
                  <a:lnTo>
                    <a:pt x="282212" y="1495406"/>
                  </a:lnTo>
                  <a:lnTo>
                    <a:pt x="236523" y="1491708"/>
                  </a:lnTo>
                  <a:lnTo>
                    <a:pt x="193148" y="1481004"/>
                  </a:lnTo>
                  <a:lnTo>
                    <a:pt x="152677" y="1463882"/>
                  </a:lnTo>
                  <a:lnTo>
                    <a:pt x="115695" y="1440927"/>
                  </a:lnTo>
                  <a:lnTo>
                    <a:pt x="82792" y="1412727"/>
                  </a:lnTo>
                  <a:lnTo>
                    <a:pt x="54553" y="1379869"/>
                  </a:lnTo>
                  <a:lnTo>
                    <a:pt x="31567" y="1342938"/>
                  </a:lnTo>
                  <a:lnTo>
                    <a:pt x="14421" y="1302522"/>
                  </a:lnTo>
                  <a:lnTo>
                    <a:pt x="3703" y="1259207"/>
                  </a:lnTo>
                  <a:lnTo>
                    <a:pt x="0" y="1213579"/>
                  </a:lnTo>
                  <a:lnTo>
                    <a:pt x="0" y="281826"/>
                  </a:lnTo>
                  <a:lnTo>
                    <a:pt x="3703" y="236199"/>
                  </a:lnTo>
                  <a:lnTo>
                    <a:pt x="14421" y="192884"/>
                  </a:lnTo>
                  <a:lnTo>
                    <a:pt x="31567" y="152468"/>
                  </a:lnTo>
                  <a:lnTo>
                    <a:pt x="54553" y="115537"/>
                  </a:lnTo>
                  <a:lnTo>
                    <a:pt x="82792" y="82678"/>
                  </a:lnTo>
                  <a:lnTo>
                    <a:pt x="115695" y="54478"/>
                  </a:lnTo>
                  <a:lnTo>
                    <a:pt x="152677" y="31524"/>
                  </a:lnTo>
                  <a:lnTo>
                    <a:pt x="193148" y="14401"/>
                  </a:lnTo>
                  <a:lnTo>
                    <a:pt x="236523" y="3698"/>
                  </a:lnTo>
                  <a:lnTo>
                    <a:pt x="282212" y="0"/>
                  </a:lnTo>
                  <a:lnTo>
                    <a:pt x="5080378" y="0"/>
                  </a:lnTo>
                  <a:lnTo>
                    <a:pt x="5126068" y="3698"/>
                  </a:lnTo>
                  <a:lnTo>
                    <a:pt x="5169442" y="14401"/>
                  </a:lnTo>
                  <a:lnTo>
                    <a:pt x="5209914" y="31524"/>
                  </a:lnTo>
                  <a:lnTo>
                    <a:pt x="5246895" y="54478"/>
                  </a:lnTo>
                  <a:lnTo>
                    <a:pt x="5279799" y="82678"/>
                  </a:lnTo>
                  <a:lnTo>
                    <a:pt x="5308038" y="115537"/>
                  </a:lnTo>
                  <a:lnTo>
                    <a:pt x="5331024" y="152468"/>
                  </a:lnTo>
                  <a:lnTo>
                    <a:pt x="5348169" y="192884"/>
                  </a:lnTo>
                  <a:lnTo>
                    <a:pt x="5358888" y="236199"/>
                  </a:lnTo>
                  <a:lnTo>
                    <a:pt x="5362591" y="281826"/>
                  </a:lnTo>
                  <a:lnTo>
                    <a:pt x="5362591" y="1213579"/>
                  </a:lnTo>
                  <a:lnTo>
                    <a:pt x="5358888" y="1259207"/>
                  </a:lnTo>
                  <a:lnTo>
                    <a:pt x="5348169" y="1302522"/>
                  </a:lnTo>
                  <a:lnTo>
                    <a:pt x="5331024" y="1342938"/>
                  </a:lnTo>
                  <a:lnTo>
                    <a:pt x="5308038" y="1379869"/>
                  </a:lnTo>
                  <a:lnTo>
                    <a:pt x="5279799" y="1412727"/>
                  </a:lnTo>
                  <a:lnTo>
                    <a:pt x="5246895" y="1440927"/>
                  </a:lnTo>
                  <a:lnTo>
                    <a:pt x="5209914" y="1463882"/>
                  </a:lnTo>
                  <a:lnTo>
                    <a:pt x="5169442" y="1481004"/>
                  </a:lnTo>
                  <a:lnTo>
                    <a:pt x="5126068" y="1491708"/>
                  </a:lnTo>
                  <a:lnTo>
                    <a:pt x="5080378" y="14954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777565" y="6027254"/>
              <a:ext cx="4450080" cy="725805"/>
            </a:xfrm>
            <a:custGeom>
              <a:avLst/>
              <a:gdLst/>
              <a:ahLst/>
              <a:cxnLst/>
              <a:rect l="l" t="t" r="r" b="b"/>
              <a:pathLst>
                <a:path w="4450080" h="725804">
                  <a:moveTo>
                    <a:pt x="744499" y="53136"/>
                  </a:moveTo>
                  <a:lnTo>
                    <a:pt x="740295" y="32550"/>
                  </a:lnTo>
                  <a:lnTo>
                    <a:pt x="732764" y="21424"/>
                  </a:lnTo>
                  <a:lnTo>
                    <a:pt x="732764" y="53136"/>
                  </a:lnTo>
                  <a:lnTo>
                    <a:pt x="732764" y="672325"/>
                  </a:lnTo>
                  <a:lnTo>
                    <a:pt x="729488" y="688340"/>
                  </a:lnTo>
                  <a:lnTo>
                    <a:pt x="720559" y="701509"/>
                  </a:lnTo>
                  <a:lnTo>
                    <a:pt x="707402" y="710438"/>
                  </a:lnTo>
                  <a:lnTo>
                    <a:pt x="691400" y="713727"/>
                  </a:lnTo>
                  <a:lnTo>
                    <a:pt x="53098" y="713727"/>
                  </a:lnTo>
                  <a:lnTo>
                    <a:pt x="37096" y="710438"/>
                  </a:lnTo>
                  <a:lnTo>
                    <a:pt x="23939" y="701509"/>
                  </a:lnTo>
                  <a:lnTo>
                    <a:pt x="15011" y="688340"/>
                  </a:lnTo>
                  <a:lnTo>
                    <a:pt x="11722" y="672325"/>
                  </a:lnTo>
                  <a:lnTo>
                    <a:pt x="11722" y="53136"/>
                  </a:lnTo>
                  <a:lnTo>
                    <a:pt x="15011" y="37122"/>
                  </a:lnTo>
                  <a:lnTo>
                    <a:pt x="23939" y="23952"/>
                  </a:lnTo>
                  <a:lnTo>
                    <a:pt x="37096" y="15024"/>
                  </a:lnTo>
                  <a:lnTo>
                    <a:pt x="53098" y="11734"/>
                  </a:lnTo>
                  <a:lnTo>
                    <a:pt x="691400" y="11734"/>
                  </a:lnTo>
                  <a:lnTo>
                    <a:pt x="707402" y="15024"/>
                  </a:lnTo>
                  <a:lnTo>
                    <a:pt x="720559" y="23952"/>
                  </a:lnTo>
                  <a:lnTo>
                    <a:pt x="729488" y="37122"/>
                  </a:lnTo>
                  <a:lnTo>
                    <a:pt x="732764" y="53136"/>
                  </a:lnTo>
                  <a:lnTo>
                    <a:pt x="732764" y="21424"/>
                  </a:lnTo>
                  <a:lnTo>
                    <a:pt x="728853" y="15646"/>
                  </a:lnTo>
                  <a:lnTo>
                    <a:pt x="723087" y="11734"/>
                  </a:lnTo>
                  <a:lnTo>
                    <a:pt x="711974" y="4203"/>
                  </a:lnTo>
                  <a:lnTo>
                    <a:pt x="691400" y="0"/>
                  </a:lnTo>
                  <a:lnTo>
                    <a:pt x="53098" y="0"/>
                  </a:lnTo>
                  <a:lnTo>
                    <a:pt x="32524" y="4203"/>
                  </a:lnTo>
                  <a:lnTo>
                    <a:pt x="15633" y="15646"/>
                  </a:lnTo>
                  <a:lnTo>
                    <a:pt x="4203" y="32550"/>
                  </a:lnTo>
                  <a:lnTo>
                    <a:pt x="0" y="53136"/>
                  </a:lnTo>
                  <a:lnTo>
                    <a:pt x="0" y="672325"/>
                  </a:lnTo>
                  <a:lnTo>
                    <a:pt x="4203" y="692912"/>
                  </a:lnTo>
                  <a:lnTo>
                    <a:pt x="15633" y="709815"/>
                  </a:lnTo>
                  <a:lnTo>
                    <a:pt x="32524" y="721258"/>
                  </a:lnTo>
                  <a:lnTo>
                    <a:pt x="53098" y="725462"/>
                  </a:lnTo>
                  <a:lnTo>
                    <a:pt x="691400" y="725462"/>
                  </a:lnTo>
                  <a:lnTo>
                    <a:pt x="728853" y="709815"/>
                  </a:lnTo>
                  <a:lnTo>
                    <a:pt x="744499" y="672325"/>
                  </a:lnTo>
                  <a:lnTo>
                    <a:pt x="744499" y="53136"/>
                  </a:lnTo>
                  <a:close/>
                </a:path>
                <a:path w="4450080" h="725804">
                  <a:moveTo>
                    <a:pt x="4449750" y="363067"/>
                  </a:moveTo>
                  <a:lnTo>
                    <a:pt x="4446575" y="320179"/>
                  </a:lnTo>
                  <a:lnTo>
                    <a:pt x="4437151" y="278218"/>
                  </a:lnTo>
                  <a:lnTo>
                    <a:pt x="4421683" y="238099"/>
                  </a:lnTo>
                  <a:lnTo>
                    <a:pt x="4400486" y="200672"/>
                  </a:lnTo>
                  <a:lnTo>
                    <a:pt x="4374019" y="166763"/>
                  </a:lnTo>
                  <a:lnTo>
                    <a:pt x="4342879" y="137109"/>
                  </a:lnTo>
                  <a:lnTo>
                    <a:pt x="4307713" y="112344"/>
                  </a:lnTo>
                  <a:lnTo>
                    <a:pt x="4269295" y="93014"/>
                  </a:lnTo>
                  <a:lnTo>
                    <a:pt x="4228465" y="79527"/>
                  </a:lnTo>
                  <a:lnTo>
                    <a:pt x="4186085" y="72174"/>
                  </a:lnTo>
                  <a:lnTo>
                    <a:pt x="4157434" y="70764"/>
                  </a:lnTo>
                  <a:lnTo>
                    <a:pt x="4150258" y="70853"/>
                  </a:lnTo>
                  <a:lnTo>
                    <a:pt x="4107459" y="75069"/>
                  </a:lnTo>
                  <a:lnTo>
                    <a:pt x="4065740" y="85521"/>
                  </a:lnTo>
                  <a:lnTo>
                    <a:pt x="4026014" y="101968"/>
                  </a:lnTo>
                  <a:lnTo>
                    <a:pt x="3989120" y="124091"/>
                  </a:lnTo>
                  <a:lnTo>
                    <a:pt x="3955872" y="151371"/>
                  </a:lnTo>
                  <a:lnTo>
                    <a:pt x="3926992" y="183235"/>
                  </a:lnTo>
                  <a:lnTo>
                    <a:pt x="3903103" y="218986"/>
                  </a:lnTo>
                  <a:lnTo>
                    <a:pt x="3884714" y="257873"/>
                  </a:lnTo>
                  <a:lnTo>
                    <a:pt x="3872230" y="299021"/>
                  </a:lnTo>
                  <a:lnTo>
                    <a:pt x="3865918" y="341566"/>
                  </a:lnTo>
                  <a:lnTo>
                    <a:pt x="3865118" y="363067"/>
                  </a:lnTo>
                  <a:lnTo>
                    <a:pt x="3865207" y="370243"/>
                  </a:lnTo>
                  <a:lnTo>
                    <a:pt x="3869423" y="413042"/>
                  </a:lnTo>
                  <a:lnTo>
                    <a:pt x="3879875" y="454761"/>
                  </a:lnTo>
                  <a:lnTo>
                    <a:pt x="3896334" y="494499"/>
                  </a:lnTo>
                  <a:lnTo>
                    <a:pt x="3918445" y="531393"/>
                  </a:lnTo>
                  <a:lnTo>
                    <a:pt x="3945725" y="564629"/>
                  </a:lnTo>
                  <a:lnTo>
                    <a:pt x="3977602" y="593521"/>
                  </a:lnTo>
                  <a:lnTo>
                    <a:pt x="4013352" y="617410"/>
                  </a:lnTo>
                  <a:lnTo>
                    <a:pt x="4052239" y="635800"/>
                  </a:lnTo>
                  <a:lnTo>
                    <a:pt x="4093387" y="648284"/>
                  </a:lnTo>
                  <a:lnTo>
                    <a:pt x="4135932" y="654596"/>
                  </a:lnTo>
                  <a:lnTo>
                    <a:pt x="4157434" y="655383"/>
                  </a:lnTo>
                  <a:lnTo>
                    <a:pt x="4164609" y="655294"/>
                  </a:lnTo>
                  <a:lnTo>
                    <a:pt x="4207408" y="651078"/>
                  </a:lnTo>
                  <a:lnTo>
                    <a:pt x="4249128" y="640626"/>
                  </a:lnTo>
                  <a:lnTo>
                    <a:pt x="4288853" y="624166"/>
                  </a:lnTo>
                  <a:lnTo>
                    <a:pt x="4325747" y="602056"/>
                  </a:lnTo>
                  <a:lnTo>
                    <a:pt x="4358995" y="574776"/>
                  </a:lnTo>
                  <a:lnTo>
                    <a:pt x="4387875" y="542912"/>
                  </a:lnTo>
                  <a:lnTo>
                    <a:pt x="4411764" y="507149"/>
                  </a:lnTo>
                  <a:lnTo>
                    <a:pt x="4430153" y="468274"/>
                  </a:lnTo>
                  <a:lnTo>
                    <a:pt x="4442638" y="427126"/>
                  </a:lnTo>
                  <a:lnTo>
                    <a:pt x="4448949" y="384568"/>
                  </a:lnTo>
                  <a:lnTo>
                    <a:pt x="4449750" y="363067"/>
                  </a:lnTo>
                  <a:close/>
                </a:path>
              </a:pathLst>
            </a:custGeom>
            <a:solidFill>
              <a:srgbClr val="4B37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3889339" y="6300029"/>
              <a:ext cx="117475" cy="175895"/>
            </a:xfrm>
            <a:custGeom>
              <a:avLst/>
              <a:gdLst/>
              <a:ahLst/>
              <a:cxnLst/>
              <a:rect l="l" t="t" r="r" b="b"/>
              <a:pathLst>
                <a:path w="117475" h="175895">
                  <a:moveTo>
                    <a:pt x="116849" y="87692"/>
                  </a:moveTo>
                  <a:lnTo>
                    <a:pt x="0" y="175385"/>
                  </a:lnTo>
                  <a:lnTo>
                    <a:pt x="0" y="0"/>
                  </a:lnTo>
                  <a:lnTo>
                    <a:pt x="116849" y="876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0879084" y="5985827"/>
            <a:ext cx="1153160" cy="72898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650" spc="-125" b="1">
                <a:solidFill>
                  <a:srgbClr val="181818"/>
                </a:solidFill>
                <a:latin typeface="Verdana"/>
                <a:cs typeface="Verdana"/>
              </a:rPr>
              <a:t>Part</a:t>
            </a:r>
            <a:r>
              <a:rPr dirty="0" sz="1650" spc="-204" b="1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650" spc="-220" b="1">
                <a:solidFill>
                  <a:srgbClr val="181818"/>
                </a:solidFill>
                <a:latin typeface="Verdana"/>
                <a:cs typeface="Verdana"/>
              </a:rPr>
              <a:t>4:</a:t>
            </a:r>
            <a:endParaRPr sz="1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000" spc="-135">
                <a:solidFill>
                  <a:srgbClr val="181818"/>
                </a:solidFill>
                <a:latin typeface="Verdana"/>
                <a:cs typeface="Verdana"/>
              </a:rPr>
              <a:t>Summary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021434" y="3879704"/>
            <a:ext cx="532765" cy="495300"/>
            <a:chOff x="10021434" y="3879704"/>
            <a:chExt cx="532765" cy="495300"/>
          </a:xfrm>
        </p:grpSpPr>
        <p:sp>
          <p:nvSpPr>
            <p:cNvPr id="26" name="object 26"/>
            <p:cNvSpPr/>
            <p:nvPr/>
          </p:nvSpPr>
          <p:spPr>
            <a:xfrm>
              <a:off x="10145001" y="3879709"/>
              <a:ext cx="279400" cy="495300"/>
            </a:xfrm>
            <a:custGeom>
              <a:avLst/>
              <a:gdLst/>
              <a:ahLst/>
              <a:cxnLst/>
              <a:rect l="l" t="t" r="r" b="b"/>
              <a:pathLst>
                <a:path w="279400" h="495300">
                  <a:moveTo>
                    <a:pt x="148628" y="4089"/>
                  </a:moveTo>
                  <a:lnTo>
                    <a:pt x="144551" y="0"/>
                  </a:lnTo>
                  <a:lnTo>
                    <a:pt x="134467" y="0"/>
                  </a:lnTo>
                  <a:lnTo>
                    <a:pt x="130390" y="4089"/>
                  </a:lnTo>
                  <a:lnTo>
                    <a:pt x="130390" y="94437"/>
                  </a:lnTo>
                  <a:lnTo>
                    <a:pt x="134467" y="98526"/>
                  </a:lnTo>
                  <a:lnTo>
                    <a:pt x="144551" y="98526"/>
                  </a:lnTo>
                  <a:lnTo>
                    <a:pt x="148628" y="94437"/>
                  </a:lnTo>
                  <a:lnTo>
                    <a:pt x="148628" y="4089"/>
                  </a:lnTo>
                  <a:close/>
                </a:path>
                <a:path w="279400" h="495300">
                  <a:moveTo>
                    <a:pt x="279019" y="261988"/>
                  </a:moveTo>
                  <a:lnTo>
                    <a:pt x="271894" y="217881"/>
                  </a:lnTo>
                  <a:lnTo>
                    <a:pt x="260769" y="196367"/>
                  </a:lnTo>
                  <a:lnTo>
                    <a:pt x="260769" y="261988"/>
                  </a:lnTo>
                  <a:lnTo>
                    <a:pt x="254254" y="301167"/>
                  </a:lnTo>
                  <a:lnTo>
                    <a:pt x="236004" y="335432"/>
                  </a:lnTo>
                  <a:lnTo>
                    <a:pt x="207949" y="362229"/>
                  </a:lnTo>
                  <a:lnTo>
                    <a:pt x="172046" y="379006"/>
                  </a:lnTo>
                  <a:lnTo>
                    <a:pt x="168097" y="380098"/>
                  </a:lnTo>
                  <a:lnTo>
                    <a:pt x="165366" y="383705"/>
                  </a:lnTo>
                  <a:lnTo>
                    <a:pt x="165366" y="476986"/>
                  </a:lnTo>
                  <a:lnTo>
                    <a:pt x="113652" y="476986"/>
                  </a:lnTo>
                  <a:lnTo>
                    <a:pt x="113652" y="467817"/>
                  </a:lnTo>
                  <a:lnTo>
                    <a:pt x="165366" y="467817"/>
                  </a:lnTo>
                  <a:lnTo>
                    <a:pt x="165366" y="449541"/>
                  </a:lnTo>
                  <a:lnTo>
                    <a:pt x="113652" y="449541"/>
                  </a:lnTo>
                  <a:lnTo>
                    <a:pt x="113652" y="437235"/>
                  </a:lnTo>
                  <a:lnTo>
                    <a:pt x="165366" y="437235"/>
                  </a:lnTo>
                  <a:lnTo>
                    <a:pt x="165366" y="418973"/>
                  </a:lnTo>
                  <a:lnTo>
                    <a:pt x="113652" y="418973"/>
                  </a:lnTo>
                  <a:lnTo>
                    <a:pt x="113652" y="383705"/>
                  </a:lnTo>
                  <a:lnTo>
                    <a:pt x="110921" y="380098"/>
                  </a:lnTo>
                  <a:lnTo>
                    <a:pt x="71069" y="362229"/>
                  </a:lnTo>
                  <a:lnTo>
                    <a:pt x="43014" y="335432"/>
                  </a:lnTo>
                  <a:lnTo>
                    <a:pt x="24765" y="301167"/>
                  </a:lnTo>
                  <a:lnTo>
                    <a:pt x="18237" y="261988"/>
                  </a:lnTo>
                  <a:lnTo>
                    <a:pt x="27787" y="214769"/>
                  </a:lnTo>
                  <a:lnTo>
                    <a:pt x="53797" y="176174"/>
                  </a:lnTo>
                  <a:lnTo>
                    <a:pt x="92354" y="150114"/>
                  </a:lnTo>
                  <a:lnTo>
                    <a:pt x="139509" y="140563"/>
                  </a:lnTo>
                  <a:lnTo>
                    <a:pt x="186664" y="150114"/>
                  </a:lnTo>
                  <a:lnTo>
                    <a:pt x="225209" y="176161"/>
                  </a:lnTo>
                  <a:lnTo>
                    <a:pt x="251231" y="214769"/>
                  </a:lnTo>
                  <a:lnTo>
                    <a:pt x="260769" y="261988"/>
                  </a:lnTo>
                  <a:lnTo>
                    <a:pt x="260769" y="196367"/>
                  </a:lnTo>
                  <a:lnTo>
                    <a:pt x="252069" y="179539"/>
                  </a:lnTo>
                  <a:lnTo>
                    <a:pt x="221843" y="149275"/>
                  </a:lnTo>
                  <a:lnTo>
                    <a:pt x="205028" y="140563"/>
                  </a:lnTo>
                  <a:lnTo>
                    <a:pt x="183553" y="129425"/>
                  </a:lnTo>
                  <a:lnTo>
                    <a:pt x="139509" y="122288"/>
                  </a:lnTo>
                  <a:lnTo>
                    <a:pt x="95465" y="129425"/>
                  </a:lnTo>
                  <a:lnTo>
                    <a:pt x="57162" y="149275"/>
                  </a:lnTo>
                  <a:lnTo>
                    <a:pt x="26949" y="179539"/>
                  </a:lnTo>
                  <a:lnTo>
                    <a:pt x="7124" y="217881"/>
                  </a:lnTo>
                  <a:lnTo>
                    <a:pt x="0" y="261988"/>
                  </a:lnTo>
                  <a:lnTo>
                    <a:pt x="6959" y="305447"/>
                  </a:lnTo>
                  <a:lnTo>
                    <a:pt x="26504" y="343789"/>
                  </a:lnTo>
                  <a:lnTo>
                    <a:pt x="56654" y="374370"/>
                  </a:lnTo>
                  <a:lnTo>
                    <a:pt x="95402" y="394563"/>
                  </a:lnTo>
                  <a:lnTo>
                    <a:pt x="95402" y="423062"/>
                  </a:lnTo>
                  <a:lnTo>
                    <a:pt x="95402" y="491159"/>
                  </a:lnTo>
                  <a:lnTo>
                    <a:pt x="99491" y="495261"/>
                  </a:lnTo>
                  <a:lnTo>
                    <a:pt x="179527" y="495261"/>
                  </a:lnTo>
                  <a:lnTo>
                    <a:pt x="183616" y="491159"/>
                  </a:lnTo>
                  <a:lnTo>
                    <a:pt x="183616" y="476986"/>
                  </a:lnTo>
                  <a:lnTo>
                    <a:pt x="183616" y="463727"/>
                  </a:lnTo>
                  <a:lnTo>
                    <a:pt x="183616" y="394563"/>
                  </a:lnTo>
                  <a:lnTo>
                    <a:pt x="222364" y="374370"/>
                  </a:lnTo>
                  <a:lnTo>
                    <a:pt x="252514" y="343789"/>
                  </a:lnTo>
                  <a:lnTo>
                    <a:pt x="272059" y="305447"/>
                  </a:lnTo>
                  <a:lnTo>
                    <a:pt x="279019" y="261988"/>
                  </a:lnTo>
                  <a:close/>
                </a:path>
              </a:pathLst>
            </a:custGeom>
            <a:solidFill>
              <a:srgbClr val="4B37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403443" y="3958350"/>
              <a:ext cx="76699" cy="750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090270" y="3960618"/>
              <a:ext cx="76695" cy="750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021430" y="4140364"/>
              <a:ext cx="532765" cy="24765"/>
            </a:xfrm>
            <a:custGeom>
              <a:avLst/>
              <a:gdLst/>
              <a:ahLst/>
              <a:cxnLst/>
              <a:rect l="l" t="t" r="r" b="b"/>
              <a:pathLst>
                <a:path w="532765" h="24764">
                  <a:moveTo>
                    <a:pt x="98386" y="10160"/>
                  </a:moveTo>
                  <a:lnTo>
                    <a:pt x="94297" y="6070"/>
                  </a:lnTo>
                  <a:lnTo>
                    <a:pt x="4076" y="6070"/>
                  </a:lnTo>
                  <a:lnTo>
                    <a:pt x="0" y="10160"/>
                  </a:lnTo>
                  <a:lnTo>
                    <a:pt x="0" y="20243"/>
                  </a:lnTo>
                  <a:lnTo>
                    <a:pt x="4076" y="24333"/>
                  </a:lnTo>
                  <a:lnTo>
                    <a:pt x="94297" y="24333"/>
                  </a:lnTo>
                  <a:lnTo>
                    <a:pt x="98386" y="20243"/>
                  </a:lnTo>
                  <a:lnTo>
                    <a:pt x="98386" y="10160"/>
                  </a:lnTo>
                  <a:close/>
                </a:path>
                <a:path w="532765" h="24764">
                  <a:moveTo>
                    <a:pt x="532676" y="4089"/>
                  </a:moveTo>
                  <a:lnTo>
                    <a:pt x="528586" y="0"/>
                  </a:lnTo>
                  <a:lnTo>
                    <a:pt x="438378" y="0"/>
                  </a:lnTo>
                  <a:lnTo>
                    <a:pt x="434289" y="4089"/>
                  </a:lnTo>
                  <a:lnTo>
                    <a:pt x="434289" y="14185"/>
                  </a:lnTo>
                  <a:lnTo>
                    <a:pt x="438378" y="18275"/>
                  </a:lnTo>
                  <a:lnTo>
                    <a:pt x="528586" y="18275"/>
                  </a:lnTo>
                  <a:lnTo>
                    <a:pt x="532676" y="14185"/>
                  </a:lnTo>
                  <a:lnTo>
                    <a:pt x="532676" y="4089"/>
                  </a:lnTo>
                  <a:close/>
                </a:path>
              </a:pathLst>
            </a:custGeom>
            <a:solidFill>
              <a:srgbClr val="4B37F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9988353" y="6191522"/>
            <a:ext cx="391160" cy="391160"/>
            <a:chOff x="9988353" y="6191522"/>
            <a:chExt cx="391160" cy="391160"/>
          </a:xfrm>
        </p:grpSpPr>
        <p:sp>
          <p:nvSpPr>
            <p:cNvPr id="31" name="object 31"/>
            <p:cNvSpPr/>
            <p:nvPr/>
          </p:nvSpPr>
          <p:spPr>
            <a:xfrm>
              <a:off x="9988353" y="6191522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59" h="391159">
                  <a:moveTo>
                    <a:pt x="195270" y="390570"/>
                  </a:moveTo>
                  <a:lnTo>
                    <a:pt x="155925" y="386600"/>
                  </a:lnTo>
                  <a:lnTo>
                    <a:pt x="119264" y="375218"/>
                  </a:lnTo>
                  <a:lnTo>
                    <a:pt x="57198" y="333372"/>
                  </a:lnTo>
                  <a:lnTo>
                    <a:pt x="15349" y="271298"/>
                  </a:lnTo>
                  <a:lnTo>
                    <a:pt x="3967" y="234634"/>
                  </a:lnTo>
                  <a:lnTo>
                    <a:pt x="0" y="195284"/>
                  </a:lnTo>
                  <a:lnTo>
                    <a:pt x="3967" y="155934"/>
                  </a:lnTo>
                  <a:lnTo>
                    <a:pt x="15349" y="119270"/>
                  </a:lnTo>
                  <a:lnTo>
                    <a:pt x="57198" y="57196"/>
                  </a:lnTo>
                  <a:lnTo>
                    <a:pt x="119272" y="15348"/>
                  </a:lnTo>
                  <a:lnTo>
                    <a:pt x="155936" y="3967"/>
                  </a:lnTo>
                  <a:lnTo>
                    <a:pt x="195301" y="0"/>
                  </a:lnTo>
                  <a:lnTo>
                    <a:pt x="234647" y="3969"/>
                  </a:lnTo>
                  <a:lnTo>
                    <a:pt x="271307" y="15352"/>
                  </a:lnTo>
                  <a:lnTo>
                    <a:pt x="271929" y="15690"/>
                  </a:lnTo>
                  <a:lnTo>
                    <a:pt x="195287" y="15690"/>
                  </a:lnTo>
                  <a:lnTo>
                    <a:pt x="159084" y="19339"/>
                  </a:lnTo>
                  <a:lnTo>
                    <a:pt x="94880" y="46357"/>
                  </a:lnTo>
                  <a:lnTo>
                    <a:pt x="46360" y="94878"/>
                  </a:lnTo>
                  <a:lnTo>
                    <a:pt x="19342" y="159082"/>
                  </a:lnTo>
                  <a:lnTo>
                    <a:pt x="15693" y="195284"/>
                  </a:lnTo>
                  <a:lnTo>
                    <a:pt x="19342" y="231486"/>
                  </a:lnTo>
                  <a:lnTo>
                    <a:pt x="46360" y="295690"/>
                  </a:lnTo>
                  <a:lnTo>
                    <a:pt x="94881" y="344212"/>
                  </a:lnTo>
                  <a:lnTo>
                    <a:pt x="159085" y="371230"/>
                  </a:lnTo>
                  <a:lnTo>
                    <a:pt x="195287" y="374878"/>
                  </a:lnTo>
                  <a:lnTo>
                    <a:pt x="271930" y="374878"/>
                  </a:lnTo>
                  <a:lnTo>
                    <a:pt x="271299" y="375221"/>
                  </a:lnTo>
                  <a:lnTo>
                    <a:pt x="234635" y="386602"/>
                  </a:lnTo>
                  <a:lnTo>
                    <a:pt x="195270" y="390570"/>
                  </a:lnTo>
                  <a:close/>
                </a:path>
                <a:path w="391159" h="391159">
                  <a:moveTo>
                    <a:pt x="271930" y="374878"/>
                  </a:moveTo>
                  <a:lnTo>
                    <a:pt x="195287" y="374878"/>
                  </a:lnTo>
                  <a:lnTo>
                    <a:pt x="231489" y="371230"/>
                  </a:lnTo>
                  <a:lnTo>
                    <a:pt x="265194" y="360768"/>
                  </a:lnTo>
                  <a:lnTo>
                    <a:pt x="322279" y="322276"/>
                  </a:lnTo>
                  <a:lnTo>
                    <a:pt x="360771" y="265190"/>
                  </a:lnTo>
                  <a:lnTo>
                    <a:pt x="374882" y="195284"/>
                  </a:lnTo>
                  <a:lnTo>
                    <a:pt x="371233" y="159082"/>
                  </a:lnTo>
                  <a:lnTo>
                    <a:pt x="344214" y="94878"/>
                  </a:lnTo>
                  <a:lnTo>
                    <a:pt x="295692" y="46356"/>
                  </a:lnTo>
                  <a:lnTo>
                    <a:pt x="231487" y="19338"/>
                  </a:lnTo>
                  <a:lnTo>
                    <a:pt x="195287" y="15690"/>
                  </a:lnTo>
                  <a:lnTo>
                    <a:pt x="271929" y="15690"/>
                  </a:lnTo>
                  <a:lnTo>
                    <a:pt x="333374" y="57196"/>
                  </a:lnTo>
                  <a:lnTo>
                    <a:pt x="375221" y="119270"/>
                  </a:lnTo>
                  <a:lnTo>
                    <a:pt x="386603" y="155934"/>
                  </a:lnTo>
                  <a:lnTo>
                    <a:pt x="390570" y="195284"/>
                  </a:lnTo>
                  <a:lnTo>
                    <a:pt x="386603" y="234634"/>
                  </a:lnTo>
                  <a:lnTo>
                    <a:pt x="375222" y="271298"/>
                  </a:lnTo>
                  <a:lnTo>
                    <a:pt x="357216" y="304477"/>
                  </a:lnTo>
                  <a:lnTo>
                    <a:pt x="333374" y="333372"/>
                  </a:lnTo>
                  <a:lnTo>
                    <a:pt x="304479" y="357214"/>
                  </a:lnTo>
                  <a:lnTo>
                    <a:pt x="271930" y="374878"/>
                  </a:lnTo>
                  <a:close/>
                </a:path>
              </a:pathLst>
            </a:custGeom>
            <a:solidFill>
              <a:srgbClr val="4B37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062722" y="6257856"/>
              <a:ext cx="241828" cy="257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4306085" y="6213625"/>
            <a:ext cx="238125" cy="314325"/>
            <a:chOff x="4306085" y="6213625"/>
            <a:chExt cx="238125" cy="314325"/>
          </a:xfrm>
        </p:grpSpPr>
        <p:sp>
          <p:nvSpPr>
            <p:cNvPr id="34" name="object 34"/>
            <p:cNvSpPr/>
            <p:nvPr/>
          </p:nvSpPr>
          <p:spPr>
            <a:xfrm>
              <a:off x="4306085" y="6213625"/>
              <a:ext cx="238125" cy="314325"/>
            </a:xfrm>
            <a:custGeom>
              <a:avLst/>
              <a:gdLst/>
              <a:ahLst/>
              <a:cxnLst/>
              <a:rect l="l" t="t" r="r" b="b"/>
              <a:pathLst>
                <a:path w="238125" h="314325">
                  <a:moveTo>
                    <a:pt x="192182" y="314323"/>
                  </a:moveTo>
                  <a:lnTo>
                    <a:pt x="45863" y="314323"/>
                  </a:lnTo>
                  <a:lnTo>
                    <a:pt x="36626" y="313396"/>
                  </a:lnTo>
                  <a:lnTo>
                    <a:pt x="3607" y="286479"/>
                  </a:lnTo>
                  <a:lnTo>
                    <a:pt x="0" y="268734"/>
                  </a:lnTo>
                  <a:lnTo>
                    <a:pt x="61" y="44974"/>
                  </a:lnTo>
                  <a:lnTo>
                    <a:pt x="20220" y="7788"/>
                  </a:lnTo>
                  <a:lnTo>
                    <a:pt x="45873" y="0"/>
                  </a:lnTo>
                  <a:lnTo>
                    <a:pt x="171859" y="0"/>
                  </a:lnTo>
                  <a:lnTo>
                    <a:pt x="171859" y="10807"/>
                  </a:lnTo>
                  <a:lnTo>
                    <a:pt x="45873" y="10808"/>
                  </a:lnTo>
                  <a:lnTo>
                    <a:pt x="38815" y="11515"/>
                  </a:lnTo>
                  <a:lnTo>
                    <a:pt x="11588" y="38572"/>
                  </a:lnTo>
                  <a:lnTo>
                    <a:pt x="10877" y="268734"/>
                  </a:lnTo>
                  <a:lnTo>
                    <a:pt x="11588" y="275748"/>
                  </a:lnTo>
                  <a:lnTo>
                    <a:pt x="38816" y="302808"/>
                  </a:lnTo>
                  <a:lnTo>
                    <a:pt x="45874" y="303513"/>
                  </a:lnTo>
                  <a:lnTo>
                    <a:pt x="221519" y="303513"/>
                  </a:lnTo>
                  <a:lnTo>
                    <a:pt x="217836" y="306534"/>
                  </a:lnTo>
                  <a:lnTo>
                    <a:pt x="210039" y="310738"/>
                  </a:lnTo>
                  <a:lnTo>
                    <a:pt x="201423" y="313397"/>
                  </a:lnTo>
                  <a:lnTo>
                    <a:pt x="192182" y="314323"/>
                  </a:lnTo>
                  <a:close/>
                </a:path>
                <a:path w="238125" h="314325">
                  <a:moveTo>
                    <a:pt x="182736" y="0"/>
                  </a:moveTo>
                  <a:lnTo>
                    <a:pt x="171859" y="0"/>
                  </a:lnTo>
                  <a:lnTo>
                    <a:pt x="182736" y="0"/>
                  </a:lnTo>
                  <a:close/>
                </a:path>
                <a:path w="238125" h="314325">
                  <a:moveTo>
                    <a:pt x="237847" y="73908"/>
                  </a:moveTo>
                  <a:lnTo>
                    <a:pt x="224612" y="73908"/>
                  </a:lnTo>
                  <a:lnTo>
                    <a:pt x="223357" y="72158"/>
                  </a:lnTo>
                  <a:lnTo>
                    <a:pt x="216415" y="62244"/>
                  </a:lnTo>
                  <a:lnTo>
                    <a:pt x="207948" y="49985"/>
                  </a:lnTo>
                  <a:lnTo>
                    <a:pt x="192793" y="27841"/>
                  </a:lnTo>
                  <a:lnTo>
                    <a:pt x="182736" y="13089"/>
                  </a:lnTo>
                  <a:lnTo>
                    <a:pt x="182736" y="0"/>
                  </a:lnTo>
                  <a:lnTo>
                    <a:pt x="185876" y="1"/>
                  </a:lnTo>
                  <a:lnTo>
                    <a:pt x="187579" y="901"/>
                  </a:lnTo>
                  <a:lnTo>
                    <a:pt x="206005" y="27954"/>
                  </a:lnTo>
                  <a:lnTo>
                    <a:pt x="217675" y="44974"/>
                  </a:lnTo>
                  <a:lnTo>
                    <a:pt x="237120" y="72216"/>
                  </a:lnTo>
                  <a:lnTo>
                    <a:pt x="237594" y="73029"/>
                  </a:lnTo>
                  <a:lnTo>
                    <a:pt x="237847" y="73908"/>
                  </a:lnTo>
                  <a:close/>
                </a:path>
                <a:path w="238125" h="314325">
                  <a:moveTo>
                    <a:pt x="238056" y="268734"/>
                  </a:moveTo>
                  <a:lnTo>
                    <a:pt x="227180" y="268734"/>
                  </a:lnTo>
                  <a:lnTo>
                    <a:pt x="227180" y="84717"/>
                  </a:lnTo>
                  <a:lnTo>
                    <a:pt x="238056" y="84717"/>
                  </a:lnTo>
                  <a:lnTo>
                    <a:pt x="238056" y="268734"/>
                  </a:lnTo>
                  <a:close/>
                </a:path>
                <a:path w="238125" h="314325">
                  <a:moveTo>
                    <a:pt x="221519" y="303513"/>
                  </a:moveTo>
                  <a:lnTo>
                    <a:pt x="192184" y="303513"/>
                  </a:lnTo>
                  <a:lnTo>
                    <a:pt x="199242" y="302807"/>
                  </a:lnTo>
                  <a:lnTo>
                    <a:pt x="205806" y="300782"/>
                  </a:lnTo>
                  <a:lnTo>
                    <a:pt x="227181" y="268734"/>
                  </a:lnTo>
                  <a:lnTo>
                    <a:pt x="238058" y="268734"/>
                  </a:lnTo>
                  <a:lnTo>
                    <a:pt x="237125" y="277917"/>
                  </a:lnTo>
                  <a:lnTo>
                    <a:pt x="234450" y="286479"/>
                  </a:lnTo>
                  <a:lnTo>
                    <a:pt x="230219" y="294228"/>
                  </a:lnTo>
                  <a:lnTo>
                    <a:pt x="224620" y="300970"/>
                  </a:lnTo>
                  <a:lnTo>
                    <a:pt x="221519" y="303513"/>
                  </a:lnTo>
                  <a:close/>
                </a:path>
              </a:pathLst>
            </a:custGeom>
            <a:solidFill>
              <a:srgbClr val="4B37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477944" y="6213625"/>
              <a:ext cx="66198" cy="8471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348277" y="6250584"/>
              <a:ext cx="153670" cy="233045"/>
            </a:xfrm>
            <a:custGeom>
              <a:avLst/>
              <a:gdLst/>
              <a:ahLst/>
              <a:cxnLst/>
              <a:rect l="l" t="t" r="r" b="b"/>
              <a:pathLst>
                <a:path w="153670" h="233045">
                  <a:moveTo>
                    <a:pt x="94449" y="36957"/>
                  </a:moveTo>
                  <a:lnTo>
                    <a:pt x="0" y="36957"/>
                  </a:lnTo>
                  <a:lnTo>
                    <a:pt x="0" y="47764"/>
                  </a:lnTo>
                  <a:lnTo>
                    <a:pt x="94449" y="47764"/>
                  </a:lnTo>
                  <a:lnTo>
                    <a:pt x="94449" y="36957"/>
                  </a:lnTo>
                  <a:close/>
                </a:path>
                <a:path w="153670" h="233045">
                  <a:moveTo>
                    <a:pt x="94449" y="0"/>
                  </a:moveTo>
                  <a:lnTo>
                    <a:pt x="0" y="0"/>
                  </a:lnTo>
                  <a:lnTo>
                    <a:pt x="0" y="10807"/>
                  </a:lnTo>
                  <a:lnTo>
                    <a:pt x="94449" y="10807"/>
                  </a:lnTo>
                  <a:lnTo>
                    <a:pt x="94449" y="0"/>
                  </a:lnTo>
                  <a:close/>
                </a:path>
                <a:path w="153670" h="233045">
                  <a:moveTo>
                    <a:pt x="153670" y="221729"/>
                  </a:moveTo>
                  <a:lnTo>
                    <a:pt x="0" y="221729"/>
                  </a:lnTo>
                  <a:lnTo>
                    <a:pt x="0" y="232537"/>
                  </a:lnTo>
                  <a:lnTo>
                    <a:pt x="153670" y="232537"/>
                  </a:lnTo>
                  <a:lnTo>
                    <a:pt x="153670" y="221729"/>
                  </a:lnTo>
                  <a:close/>
                </a:path>
                <a:path w="153670" h="233045">
                  <a:moveTo>
                    <a:pt x="153670" y="184772"/>
                  </a:moveTo>
                  <a:lnTo>
                    <a:pt x="0" y="184772"/>
                  </a:lnTo>
                  <a:lnTo>
                    <a:pt x="0" y="195580"/>
                  </a:lnTo>
                  <a:lnTo>
                    <a:pt x="153670" y="195580"/>
                  </a:lnTo>
                  <a:lnTo>
                    <a:pt x="153670" y="184772"/>
                  </a:lnTo>
                  <a:close/>
                </a:path>
                <a:path w="153670" h="233045">
                  <a:moveTo>
                    <a:pt x="153670" y="147815"/>
                  </a:moveTo>
                  <a:lnTo>
                    <a:pt x="0" y="147815"/>
                  </a:lnTo>
                  <a:lnTo>
                    <a:pt x="0" y="158623"/>
                  </a:lnTo>
                  <a:lnTo>
                    <a:pt x="153670" y="158623"/>
                  </a:lnTo>
                  <a:lnTo>
                    <a:pt x="153670" y="147815"/>
                  </a:lnTo>
                  <a:close/>
                </a:path>
                <a:path w="153670" h="233045">
                  <a:moveTo>
                    <a:pt x="153670" y="110871"/>
                  </a:moveTo>
                  <a:lnTo>
                    <a:pt x="0" y="110871"/>
                  </a:lnTo>
                  <a:lnTo>
                    <a:pt x="0" y="121678"/>
                  </a:lnTo>
                  <a:lnTo>
                    <a:pt x="153670" y="121678"/>
                  </a:lnTo>
                  <a:lnTo>
                    <a:pt x="153670" y="110871"/>
                  </a:lnTo>
                  <a:close/>
                </a:path>
                <a:path w="153670" h="233045">
                  <a:moveTo>
                    <a:pt x="153670" y="73914"/>
                  </a:moveTo>
                  <a:lnTo>
                    <a:pt x="0" y="73914"/>
                  </a:lnTo>
                  <a:lnTo>
                    <a:pt x="0" y="84721"/>
                  </a:lnTo>
                  <a:lnTo>
                    <a:pt x="153670" y="84721"/>
                  </a:lnTo>
                  <a:lnTo>
                    <a:pt x="153670" y="73914"/>
                  </a:lnTo>
                  <a:close/>
                </a:path>
              </a:pathLst>
            </a:custGeom>
            <a:solidFill>
              <a:srgbClr val="4B37F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/>
          <p:cNvGrpSpPr/>
          <p:nvPr/>
        </p:nvGrpSpPr>
        <p:grpSpPr>
          <a:xfrm>
            <a:off x="1918453" y="7746034"/>
            <a:ext cx="6991350" cy="1952625"/>
            <a:chOff x="1918453" y="7746034"/>
            <a:chExt cx="6991350" cy="1952625"/>
          </a:xfrm>
        </p:grpSpPr>
        <p:sp>
          <p:nvSpPr>
            <p:cNvPr id="38" name="object 38"/>
            <p:cNvSpPr/>
            <p:nvPr/>
          </p:nvSpPr>
          <p:spPr>
            <a:xfrm>
              <a:off x="1918453" y="7746034"/>
              <a:ext cx="6991350" cy="1952625"/>
            </a:xfrm>
            <a:custGeom>
              <a:avLst/>
              <a:gdLst/>
              <a:ahLst/>
              <a:cxnLst/>
              <a:rect l="l" t="t" r="r" b="b"/>
              <a:pathLst>
                <a:path w="6991350" h="1952625">
                  <a:moveTo>
                    <a:pt x="6623106" y="1952623"/>
                  </a:moveTo>
                  <a:lnTo>
                    <a:pt x="367910" y="1952623"/>
                  </a:lnTo>
                  <a:lnTo>
                    <a:pt x="321852" y="1949748"/>
                  </a:lnTo>
                  <a:lnTo>
                    <a:pt x="277475" y="1941356"/>
                  </a:lnTo>
                  <a:lnTo>
                    <a:pt x="235128" y="1927795"/>
                  </a:lnTo>
                  <a:lnTo>
                    <a:pt x="195159" y="1909415"/>
                  </a:lnTo>
                  <a:lnTo>
                    <a:pt x="157918" y="1886563"/>
                  </a:lnTo>
                  <a:lnTo>
                    <a:pt x="123753" y="1859589"/>
                  </a:lnTo>
                  <a:lnTo>
                    <a:pt x="93012" y="1828841"/>
                  </a:lnTo>
                  <a:lnTo>
                    <a:pt x="66044" y="1794668"/>
                  </a:lnTo>
                  <a:lnTo>
                    <a:pt x="43197" y="1757418"/>
                  </a:lnTo>
                  <a:lnTo>
                    <a:pt x="24821" y="1717441"/>
                  </a:lnTo>
                  <a:lnTo>
                    <a:pt x="11264" y="1675084"/>
                  </a:lnTo>
                  <a:lnTo>
                    <a:pt x="2874" y="1630697"/>
                  </a:lnTo>
                  <a:lnTo>
                    <a:pt x="0" y="1584628"/>
                  </a:lnTo>
                  <a:lnTo>
                    <a:pt x="0" y="367994"/>
                  </a:lnTo>
                  <a:lnTo>
                    <a:pt x="2874" y="321925"/>
                  </a:lnTo>
                  <a:lnTo>
                    <a:pt x="11264" y="277538"/>
                  </a:lnTo>
                  <a:lnTo>
                    <a:pt x="24821" y="235181"/>
                  </a:lnTo>
                  <a:lnTo>
                    <a:pt x="43197" y="195204"/>
                  </a:lnTo>
                  <a:lnTo>
                    <a:pt x="66044" y="157954"/>
                  </a:lnTo>
                  <a:lnTo>
                    <a:pt x="93012" y="123781"/>
                  </a:lnTo>
                  <a:lnTo>
                    <a:pt x="123753" y="93033"/>
                  </a:lnTo>
                  <a:lnTo>
                    <a:pt x="157918" y="66059"/>
                  </a:lnTo>
                  <a:lnTo>
                    <a:pt x="195159" y="43207"/>
                  </a:lnTo>
                  <a:lnTo>
                    <a:pt x="235128" y="24827"/>
                  </a:lnTo>
                  <a:lnTo>
                    <a:pt x="277475" y="11266"/>
                  </a:lnTo>
                  <a:lnTo>
                    <a:pt x="321852" y="2874"/>
                  </a:lnTo>
                  <a:lnTo>
                    <a:pt x="367910" y="0"/>
                  </a:lnTo>
                  <a:lnTo>
                    <a:pt x="6623106" y="0"/>
                  </a:lnTo>
                  <a:lnTo>
                    <a:pt x="6669165" y="2874"/>
                  </a:lnTo>
                  <a:lnTo>
                    <a:pt x="6713542" y="11266"/>
                  </a:lnTo>
                  <a:lnTo>
                    <a:pt x="6755889" y="24827"/>
                  </a:lnTo>
                  <a:lnTo>
                    <a:pt x="6795857" y="43207"/>
                  </a:lnTo>
                  <a:lnTo>
                    <a:pt x="6833098" y="66059"/>
                  </a:lnTo>
                  <a:lnTo>
                    <a:pt x="6867264" y="93033"/>
                  </a:lnTo>
                  <a:lnTo>
                    <a:pt x="6898005" y="123781"/>
                  </a:lnTo>
                  <a:lnTo>
                    <a:pt x="6924973" y="157954"/>
                  </a:lnTo>
                  <a:lnTo>
                    <a:pt x="6947819" y="195204"/>
                  </a:lnTo>
                  <a:lnTo>
                    <a:pt x="6966195" y="235181"/>
                  </a:lnTo>
                  <a:lnTo>
                    <a:pt x="6979753" y="277538"/>
                  </a:lnTo>
                  <a:lnTo>
                    <a:pt x="6988143" y="321925"/>
                  </a:lnTo>
                  <a:lnTo>
                    <a:pt x="6991017" y="367994"/>
                  </a:lnTo>
                  <a:lnTo>
                    <a:pt x="6991017" y="1584628"/>
                  </a:lnTo>
                  <a:lnTo>
                    <a:pt x="6988143" y="1630697"/>
                  </a:lnTo>
                  <a:lnTo>
                    <a:pt x="6979753" y="1675084"/>
                  </a:lnTo>
                  <a:lnTo>
                    <a:pt x="6966195" y="1717441"/>
                  </a:lnTo>
                  <a:lnTo>
                    <a:pt x="6947819" y="1757418"/>
                  </a:lnTo>
                  <a:lnTo>
                    <a:pt x="6924973" y="1794668"/>
                  </a:lnTo>
                  <a:lnTo>
                    <a:pt x="6898005" y="1828841"/>
                  </a:lnTo>
                  <a:lnTo>
                    <a:pt x="6867264" y="1859589"/>
                  </a:lnTo>
                  <a:lnTo>
                    <a:pt x="6833098" y="1886563"/>
                  </a:lnTo>
                  <a:lnTo>
                    <a:pt x="6795857" y="1909415"/>
                  </a:lnTo>
                  <a:lnTo>
                    <a:pt x="6755889" y="1927795"/>
                  </a:lnTo>
                  <a:lnTo>
                    <a:pt x="6713542" y="1941356"/>
                  </a:lnTo>
                  <a:lnTo>
                    <a:pt x="6669165" y="1949748"/>
                  </a:lnTo>
                  <a:lnTo>
                    <a:pt x="6623106" y="19526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509735" y="8251266"/>
              <a:ext cx="5800090" cy="945515"/>
            </a:xfrm>
            <a:custGeom>
              <a:avLst/>
              <a:gdLst/>
              <a:ahLst/>
              <a:cxnLst/>
              <a:rect l="l" t="t" r="r" b="b"/>
              <a:pathLst>
                <a:path w="5800090" h="945515">
                  <a:moveTo>
                    <a:pt x="964006" y="69215"/>
                  </a:moveTo>
                  <a:lnTo>
                    <a:pt x="958557" y="42405"/>
                  </a:lnTo>
                  <a:lnTo>
                    <a:pt x="948817" y="27927"/>
                  </a:lnTo>
                  <a:lnTo>
                    <a:pt x="948817" y="69215"/>
                  </a:lnTo>
                  <a:lnTo>
                    <a:pt x="948817" y="875792"/>
                  </a:lnTo>
                  <a:lnTo>
                    <a:pt x="944562" y="896645"/>
                  </a:lnTo>
                  <a:lnTo>
                    <a:pt x="933005" y="913803"/>
                  </a:lnTo>
                  <a:lnTo>
                    <a:pt x="915962" y="925436"/>
                  </a:lnTo>
                  <a:lnTo>
                    <a:pt x="895248" y="929716"/>
                  </a:lnTo>
                  <a:lnTo>
                    <a:pt x="68757" y="929716"/>
                  </a:lnTo>
                  <a:lnTo>
                    <a:pt x="48044" y="925436"/>
                  </a:lnTo>
                  <a:lnTo>
                    <a:pt x="31000" y="913803"/>
                  </a:lnTo>
                  <a:lnTo>
                    <a:pt x="19443" y="896645"/>
                  </a:lnTo>
                  <a:lnTo>
                    <a:pt x="15189" y="875792"/>
                  </a:lnTo>
                  <a:lnTo>
                    <a:pt x="15189" y="69215"/>
                  </a:lnTo>
                  <a:lnTo>
                    <a:pt x="19443" y="48361"/>
                  </a:lnTo>
                  <a:lnTo>
                    <a:pt x="31000" y="31203"/>
                  </a:lnTo>
                  <a:lnTo>
                    <a:pt x="48044" y="19570"/>
                  </a:lnTo>
                  <a:lnTo>
                    <a:pt x="68757" y="15290"/>
                  </a:lnTo>
                  <a:lnTo>
                    <a:pt x="895248" y="15290"/>
                  </a:lnTo>
                  <a:lnTo>
                    <a:pt x="915962" y="19570"/>
                  </a:lnTo>
                  <a:lnTo>
                    <a:pt x="933005" y="31203"/>
                  </a:lnTo>
                  <a:lnTo>
                    <a:pt x="944562" y="48361"/>
                  </a:lnTo>
                  <a:lnTo>
                    <a:pt x="948817" y="69215"/>
                  </a:lnTo>
                  <a:lnTo>
                    <a:pt x="948817" y="27927"/>
                  </a:lnTo>
                  <a:lnTo>
                    <a:pt x="943749" y="20383"/>
                  </a:lnTo>
                  <a:lnTo>
                    <a:pt x="936269" y="15290"/>
                  </a:lnTo>
                  <a:lnTo>
                    <a:pt x="921880" y="5486"/>
                  </a:lnTo>
                  <a:lnTo>
                    <a:pt x="895248" y="0"/>
                  </a:lnTo>
                  <a:lnTo>
                    <a:pt x="68757" y="0"/>
                  </a:lnTo>
                  <a:lnTo>
                    <a:pt x="42125" y="5486"/>
                  </a:lnTo>
                  <a:lnTo>
                    <a:pt x="20256" y="20383"/>
                  </a:lnTo>
                  <a:lnTo>
                    <a:pt x="5448" y="42405"/>
                  </a:lnTo>
                  <a:lnTo>
                    <a:pt x="0" y="69215"/>
                  </a:lnTo>
                  <a:lnTo>
                    <a:pt x="0" y="875792"/>
                  </a:lnTo>
                  <a:lnTo>
                    <a:pt x="5448" y="902601"/>
                  </a:lnTo>
                  <a:lnTo>
                    <a:pt x="20256" y="924623"/>
                  </a:lnTo>
                  <a:lnTo>
                    <a:pt x="42125" y="939533"/>
                  </a:lnTo>
                  <a:lnTo>
                    <a:pt x="68757" y="945007"/>
                  </a:lnTo>
                  <a:lnTo>
                    <a:pt x="895248" y="945007"/>
                  </a:lnTo>
                  <a:lnTo>
                    <a:pt x="921880" y="939533"/>
                  </a:lnTo>
                  <a:lnTo>
                    <a:pt x="936269" y="929716"/>
                  </a:lnTo>
                  <a:lnTo>
                    <a:pt x="943749" y="924623"/>
                  </a:lnTo>
                  <a:lnTo>
                    <a:pt x="958557" y="902601"/>
                  </a:lnTo>
                  <a:lnTo>
                    <a:pt x="964006" y="875792"/>
                  </a:lnTo>
                  <a:lnTo>
                    <a:pt x="964006" y="69215"/>
                  </a:lnTo>
                  <a:close/>
                </a:path>
                <a:path w="5800090" h="945515">
                  <a:moveTo>
                    <a:pt x="5799810" y="473278"/>
                  </a:moveTo>
                  <a:lnTo>
                    <a:pt x="5796940" y="426631"/>
                  </a:lnTo>
                  <a:lnTo>
                    <a:pt x="5788393" y="380695"/>
                  </a:lnTo>
                  <a:lnTo>
                    <a:pt x="5774283" y="336156"/>
                  </a:lnTo>
                  <a:lnTo>
                    <a:pt x="5754814" y="293674"/>
                  </a:lnTo>
                  <a:lnTo>
                    <a:pt x="5730303" y="253885"/>
                  </a:lnTo>
                  <a:lnTo>
                    <a:pt x="5701106" y="217411"/>
                  </a:lnTo>
                  <a:lnTo>
                    <a:pt x="5667667" y="184785"/>
                  </a:lnTo>
                  <a:lnTo>
                    <a:pt x="5630481" y="156489"/>
                  </a:lnTo>
                  <a:lnTo>
                    <a:pt x="5590108" y="132956"/>
                  </a:lnTo>
                  <a:lnTo>
                    <a:pt x="5547157" y="114541"/>
                  </a:lnTo>
                  <a:lnTo>
                    <a:pt x="5502287" y="101536"/>
                  </a:lnTo>
                  <a:lnTo>
                    <a:pt x="5456148" y="94107"/>
                  </a:lnTo>
                  <a:lnTo>
                    <a:pt x="5418810" y="92278"/>
                  </a:lnTo>
                  <a:lnTo>
                    <a:pt x="5409450" y="92392"/>
                  </a:lnTo>
                  <a:lnTo>
                    <a:pt x="5362905" y="96393"/>
                  </a:lnTo>
                  <a:lnTo>
                    <a:pt x="5317198" y="106070"/>
                  </a:lnTo>
                  <a:lnTo>
                    <a:pt x="5273002" y="121272"/>
                  </a:lnTo>
                  <a:lnTo>
                    <a:pt x="5231015" y="141770"/>
                  </a:lnTo>
                  <a:lnTo>
                    <a:pt x="5191849" y="167246"/>
                  </a:lnTo>
                  <a:lnTo>
                    <a:pt x="5156098" y="197332"/>
                  </a:lnTo>
                  <a:lnTo>
                    <a:pt x="5124285" y="231571"/>
                  </a:lnTo>
                  <a:lnTo>
                    <a:pt x="5096916" y="269443"/>
                  </a:lnTo>
                  <a:lnTo>
                    <a:pt x="5074386" y="310375"/>
                  </a:lnTo>
                  <a:lnTo>
                    <a:pt x="5057038" y="353758"/>
                  </a:lnTo>
                  <a:lnTo>
                    <a:pt x="5045126" y="398945"/>
                  </a:lnTo>
                  <a:lnTo>
                    <a:pt x="5038839" y="445249"/>
                  </a:lnTo>
                  <a:lnTo>
                    <a:pt x="5037810" y="473278"/>
                  </a:lnTo>
                  <a:lnTo>
                    <a:pt x="5037925" y="482625"/>
                  </a:lnTo>
                  <a:lnTo>
                    <a:pt x="5041925" y="529183"/>
                  </a:lnTo>
                  <a:lnTo>
                    <a:pt x="5051603" y="574890"/>
                  </a:lnTo>
                  <a:lnTo>
                    <a:pt x="5066804" y="619074"/>
                  </a:lnTo>
                  <a:lnTo>
                    <a:pt x="5087302" y="661073"/>
                  </a:lnTo>
                  <a:lnTo>
                    <a:pt x="5112778" y="700239"/>
                  </a:lnTo>
                  <a:lnTo>
                    <a:pt x="5142865" y="735990"/>
                  </a:lnTo>
                  <a:lnTo>
                    <a:pt x="5177104" y="767791"/>
                  </a:lnTo>
                  <a:lnTo>
                    <a:pt x="5214975" y="795159"/>
                  </a:lnTo>
                  <a:lnTo>
                    <a:pt x="5255907" y="817689"/>
                  </a:lnTo>
                  <a:lnTo>
                    <a:pt x="5299291" y="835037"/>
                  </a:lnTo>
                  <a:lnTo>
                    <a:pt x="5344477" y="846950"/>
                  </a:lnTo>
                  <a:lnTo>
                    <a:pt x="5390781" y="853236"/>
                  </a:lnTo>
                  <a:lnTo>
                    <a:pt x="5418810" y="854278"/>
                  </a:lnTo>
                  <a:lnTo>
                    <a:pt x="5428158" y="854163"/>
                  </a:lnTo>
                  <a:lnTo>
                    <a:pt x="5474716" y="850150"/>
                  </a:lnTo>
                  <a:lnTo>
                    <a:pt x="5520423" y="840473"/>
                  </a:lnTo>
                  <a:lnTo>
                    <a:pt x="5564606" y="825271"/>
                  </a:lnTo>
                  <a:lnTo>
                    <a:pt x="5606605" y="804773"/>
                  </a:lnTo>
                  <a:lnTo>
                    <a:pt x="5645772" y="779297"/>
                  </a:lnTo>
                  <a:lnTo>
                    <a:pt x="5681523" y="749211"/>
                  </a:lnTo>
                  <a:lnTo>
                    <a:pt x="5713323" y="714971"/>
                  </a:lnTo>
                  <a:lnTo>
                    <a:pt x="5740692" y="677100"/>
                  </a:lnTo>
                  <a:lnTo>
                    <a:pt x="5763222" y="636168"/>
                  </a:lnTo>
                  <a:lnTo>
                    <a:pt x="5780570" y="592785"/>
                  </a:lnTo>
                  <a:lnTo>
                    <a:pt x="5792482" y="547598"/>
                  </a:lnTo>
                  <a:lnTo>
                    <a:pt x="5798769" y="501294"/>
                  </a:lnTo>
                  <a:lnTo>
                    <a:pt x="5799810" y="473278"/>
                  </a:lnTo>
                  <a:close/>
                </a:path>
              </a:pathLst>
            </a:custGeom>
            <a:solidFill>
              <a:srgbClr val="4B37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869051" y="8606851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152302" y="1142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152302" y="114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3949303" y="8202041"/>
            <a:ext cx="1988820" cy="94234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2200" spc="-190" b="1">
                <a:solidFill>
                  <a:srgbClr val="181818"/>
                </a:solidFill>
                <a:latin typeface="Verdana"/>
                <a:cs typeface="Verdana"/>
              </a:rPr>
              <a:t>Part</a:t>
            </a:r>
            <a:r>
              <a:rPr dirty="0" sz="2200" spc="-275" b="1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200" spc="-315" b="1">
                <a:solidFill>
                  <a:srgbClr val="181818"/>
                </a:solidFill>
                <a:latin typeface="Verdana"/>
                <a:cs typeface="Verdana"/>
              </a:rPr>
              <a:t>5: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2600" spc="-75">
                <a:solidFill>
                  <a:srgbClr val="181818"/>
                </a:solidFill>
                <a:latin typeface="Verdana"/>
                <a:cs typeface="Verdana"/>
              </a:rPr>
              <a:t>Visualization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838187" y="8506624"/>
            <a:ext cx="314325" cy="409575"/>
            <a:chOff x="2838187" y="8506624"/>
            <a:chExt cx="314325" cy="409575"/>
          </a:xfrm>
        </p:grpSpPr>
        <p:sp>
          <p:nvSpPr>
            <p:cNvPr id="43" name="object 43"/>
            <p:cNvSpPr/>
            <p:nvPr/>
          </p:nvSpPr>
          <p:spPr>
            <a:xfrm>
              <a:off x="2838187" y="8506624"/>
              <a:ext cx="314325" cy="409575"/>
            </a:xfrm>
            <a:custGeom>
              <a:avLst/>
              <a:gdLst/>
              <a:ahLst/>
              <a:cxnLst/>
              <a:rect l="l" t="t" r="r" b="b"/>
              <a:pathLst>
                <a:path w="314325" h="409575">
                  <a:moveTo>
                    <a:pt x="253706" y="409501"/>
                  </a:moveTo>
                  <a:lnTo>
                    <a:pt x="60546" y="409501"/>
                  </a:lnTo>
                  <a:lnTo>
                    <a:pt x="48351" y="408292"/>
                  </a:lnTo>
                  <a:lnTo>
                    <a:pt x="10346" y="383320"/>
                  </a:lnTo>
                  <a:lnTo>
                    <a:pt x="0" y="350108"/>
                  </a:lnTo>
                  <a:lnTo>
                    <a:pt x="81" y="58593"/>
                  </a:lnTo>
                  <a:lnTo>
                    <a:pt x="17736" y="17395"/>
                  </a:lnTo>
                  <a:lnTo>
                    <a:pt x="60558" y="0"/>
                  </a:lnTo>
                  <a:lnTo>
                    <a:pt x="226877" y="0"/>
                  </a:lnTo>
                  <a:lnTo>
                    <a:pt x="226877" y="14080"/>
                  </a:lnTo>
                  <a:lnTo>
                    <a:pt x="60558" y="14081"/>
                  </a:lnTo>
                  <a:lnTo>
                    <a:pt x="51241" y="15002"/>
                  </a:lnTo>
                  <a:lnTo>
                    <a:pt x="17987" y="41753"/>
                  </a:lnTo>
                  <a:lnTo>
                    <a:pt x="14359" y="350108"/>
                  </a:lnTo>
                  <a:lnTo>
                    <a:pt x="15298" y="359245"/>
                  </a:lnTo>
                  <a:lnTo>
                    <a:pt x="42577" y="391862"/>
                  </a:lnTo>
                  <a:lnTo>
                    <a:pt x="60560" y="395418"/>
                  </a:lnTo>
                  <a:lnTo>
                    <a:pt x="292434" y="395418"/>
                  </a:lnTo>
                  <a:lnTo>
                    <a:pt x="287572" y="399353"/>
                  </a:lnTo>
                  <a:lnTo>
                    <a:pt x="277279" y="404830"/>
                  </a:lnTo>
                  <a:lnTo>
                    <a:pt x="265905" y="408294"/>
                  </a:lnTo>
                  <a:lnTo>
                    <a:pt x="253706" y="409501"/>
                  </a:lnTo>
                  <a:close/>
                </a:path>
                <a:path w="314325" h="409575">
                  <a:moveTo>
                    <a:pt x="241236" y="1"/>
                  </a:moveTo>
                  <a:lnTo>
                    <a:pt x="226877" y="0"/>
                  </a:lnTo>
                  <a:lnTo>
                    <a:pt x="241236" y="0"/>
                  </a:lnTo>
                  <a:close/>
                </a:path>
                <a:path w="314325" h="409575">
                  <a:moveTo>
                    <a:pt x="313989" y="96288"/>
                  </a:moveTo>
                  <a:lnTo>
                    <a:pt x="296518" y="96288"/>
                  </a:lnTo>
                  <a:lnTo>
                    <a:pt x="292858" y="91210"/>
                  </a:lnTo>
                  <a:lnTo>
                    <a:pt x="285697" y="81091"/>
                  </a:lnTo>
                  <a:lnTo>
                    <a:pt x="274518" y="65121"/>
                  </a:lnTo>
                  <a:lnTo>
                    <a:pt x="254512" y="36272"/>
                  </a:lnTo>
                  <a:lnTo>
                    <a:pt x="241236" y="17053"/>
                  </a:lnTo>
                  <a:lnTo>
                    <a:pt x="241236" y="1"/>
                  </a:lnTo>
                  <a:lnTo>
                    <a:pt x="245381" y="1"/>
                  </a:lnTo>
                  <a:lnTo>
                    <a:pt x="247629" y="1174"/>
                  </a:lnTo>
                  <a:lnTo>
                    <a:pt x="271953" y="36419"/>
                  </a:lnTo>
                  <a:lnTo>
                    <a:pt x="294756" y="69169"/>
                  </a:lnTo>
                  <a:lnTo>
                    <a:pt x="313030" y="94084"/>
                  </a:lnTo>
                  <a:lnTo>
                    <a:pt x="313656" y="95143"/>
                  </a:lnTo>
                  <a:lnTo>
                    <a:pt x="313989" y="96288"/>
                  </a:lnTo>
                  <a:close/>
                </a:path>
                <a:path w="314325" h="409575">
                  <a:moveTo>
                    <a:pt x="314266" y="350108"/>
                  </a:moveTo>
                  <a:lnTo>
                    <a:pt x="299908" y="350108"/>
                  </a:lnTo>
                  <a:lnTo>
                    <a:pt x="299908" y="110370"/>
                  </a:lnTo>
                  <a:lnTo>
                    <a:pt x="314266" y="110370"/>
                  </a:lnTo>
                  <a:lnTo>
                    <a:pt x="314266" y="350108"/>
                  </a:lnTo>
                  <a:close/>
                </a:path>
                <a:path w="314325" h="409575">
                  <a:moveTo>
                    <a:pt x="292434" y="395418"/>
                  </a:moveTo>
                  <a:lnTo>
                    <a:pt x="253708" y="395418"/>
                  </a:lnTo>
                  <a:lnTo>
                    <a:pt x="263026" y="394497"/>
                  </a:lnTo>
                  <a:lnTo>
                    <a:pt x="271692" y="391860"/>
                  </a:lnTo>
                  <a:lnTo>
                    <a:pt x="298971" y="359245"/>
                  </a:lnTo>
                  <a:lnTo>
                    <a:pt x="299909" y="350108"/>
                  </a:lnTo>
                  <a:lnTo>
                    <a:pt x="314267" y="350108"/>
                  </a:lnTo>
                  <a:lnTo>
                    <a:pt x="313036" y="362071"/>
                  </a:lnTo>
                  <a:lnTo>
                    <a:pt x="309505" y="373226"/>
                  </a:lnTo>
                  <a:lnTo>
                    <a:pt x="303919" y="383320"/>
                  </a:lnTo>
                  <a:lnTo>
                    <a:pt x="296528" y="392104"/>
                  </a:lnTo>
                  <a:lnTo>
                    <a:pt x="292434" y="395418"/>
                  </a:lnTo>
                  <a:close/>
                </a:path>
              </a:pathLst>
            </a:custGeom>
            <a:solidFill>
              <a:srgbClr val="4B37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065064" y="8506624"/>
              <a:ext cx="87390" cy="11037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893885" y="8554770"/>
              <a:ext cx="203200" cy="303530"/>
            </a:xfrm>
            <a:custGeom>
              <a:avLst/>
              <a:gdLst/>
              <a:ahLst/>
              <a:cxnLst/>
              <a:rect l="l" t="t" r="r" b="b"/>
              <a:pathLst>
                <a:path w="203200" h="303529">
                  <a:moveTo>
                    <a:pt x="124688" y="48145"/>
                  </a:moveTo>
                  <a:lnTo>
                    <a:pt x="0" y="48145"/>
                  </a:lnTo>
                  <a:lnTo>
                    <a:pt x="0" y="62230"/>
                  </a:lnTo>
                  <a:lnTo>
                    <a:pt x="124688" y="62230"/>
                  </a:lnTo>
                  <a:lnTo>
                    <a:pt x="124688" y="48145"/>
                  </a:lnTo>
                  <a:close/>
                </a:path>
                <a:path w="203200" h="303529">
                  <a:moveTo>
                    <a:pt x="124688" y="0"/>
                  </a:moveTo>
                  <a:lnTo>
                    <a:pt x="0" y="0"/>
                  </a:lnTo>
                  <a:lnTo>
                    <a:pt x="0" y="14084"/>
                  </a:lnTo>
                  <a:lnTo>
                    <a:pt x="124688" y="14084"/>
                  </a:lnTo>
                  <a:lnTo>
                    <a:pt x="124688" y="0"/>
                  </a:lnTo>
                  <a:close/>
                </a:path>
                <a:path w="203200" h="303529">
                  <a:moveTo>
                    <a:pt x="202857" y="288874"/>
                  </a:moveTo>
                  <a:lnTo>
                    <a:pt x="0" y="288874"/>
                  </a:lnTo>
                  <a:lnTo>
                    <a:pt x="0" y="302945"/>
                  </a:lnTo>
                  <a:lnTo>
                    <a:pt x="202857" y="302945"/>
                  </a:lnTo>
                  <a:lnTo>
                    <a:pt x="202857" y="288874"/>
                  </a:lnTo>
                  <a:close/>
                </a:path>
                <a:path w="203200" h="303529">
                  <a:moveTo>
                    <a:pt x="202857" y="240728"/>
                  </a:moveTo>
                  <a:lnTo>
                    <a:pt x="0" y="240728"/>
                  </a:lnTo>
                  <a:lnTo>
                    <a:pt x="0" y="254800"/>
                  </a:lnTo>
                  <a:lnTo>
                    <a:pt x="202857" y="254800"/>
                  </a:lnTo>
                  <a:lnTo>
                    <a:pt x="202857" y="240728"/>
                  </a:lnTo>
                  <a:close/>
                </a:path>
                <a:path w="203200" h="303529">
                  <a:moveTo>
                    <a:pt x="202857" y="192582"/>
                  </a:moveTo>
                  <a:lnTo>
                    <a:pt x="0" y="192582"/>
                  </a:lnTo>
                  <a:lnTo>
                    <a:pt x="0" y="206667"/>
                  </a:lnTo>
                  <a:lnTo>
                    <a:pt x="202857" y="206667"/>
                  </a:lnTo>
                  <a:lnTo>
                    <a:pt x="202857" y="192582"/>
                  </a:lnTo>
                  <a:close/>
                </a:path>
                <a:path w="203200" h="303529">
                  <a:moveTo>
                    <a:pt x="202857" y="144437"/>
                  </a:moveTo>
                  <a:lnTo>
                    <a:pt x="0" y="144437"/>
                  </a:lnTo>
                  <a:lnTo>
                    <a:pt x="0" y="158521"/>
                  </a:lnTo>
                  <a:lnTo>
                    <a:pt x="202857" y="158521"/>
                  </a:lnTo>
                  <a:lnTo>
                    <a:pt x="202857" y="144437"/>
                  </a:lnTo>
                  <a:close/>
                </a:path>
                <a:path w="203200" h="303529">
                  <a:moveTo>
                    <a:pt x="202857" y="96291"/>
                  </a:moveTo>
                  <a:lnTo>
                    <a:pt x="0" y="96291"/>
                  </a:lnTo>
                  <a:lnTo>
                    <a:pt x="0" y="110375"/>
                  </a:lnTo>
                  <a:lnTo>
                    <a:pt x="202857" y="110375"/>
                  </a:lnTo>
                  <a:lnTo>
                    <a:pt x="202857" y="96291"/>
                  </a:lnTo>
                  <a:close/>
                </a:path>
              </a:pathLst>
            </a:custGeom>
            <a:solidFill>
              <a:srgbClr val="4B37F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6" name="object 46"/>
          <p:cNvGrpSpPr/>
          <p:nvPr/>
        </p:nvGrpSpPr>
        <p:grpSpPr>
          <a:xfrm>
            <a:off x="9378543" y="7798612"/>
            <a:ext cx="6991350" cy="1952625"/>
            <a:chOff x="9378543" y="7798612"/>
            <a:chExt cx="6991350" cy="1952625"/>
          </a:xfrm>
        </p:grpSpPr>
        <p:sp>
          <p:nvSpPr>
            <p:cNvPr id="47" name="object 47"/>
            <p:cNvSpPr/>
            <p:nvPr/>
          </p:nvSpPr>
          <p:spPr>
            <a:xfrm>
              <a:off x="9378543" y="7798612"/>
              <a:ext cx="6991350" cy="1952625"/>
            </a:xfrm>
            <a:custGeom>
              <a:avLst/>
              <a:gdLst/>
              <a:ahLst/>
              <a:cxnLst/>
              <a:rect l="l" t="t" r="r" b="b"/>
              <a:pathLst>
                <a:path w="6991350" h="1952625">
                  <a:moveTo>
                    <a:pt x="6623106" y="1952623"/>
                  </a:moveTo>
                  <a:lnTo>
                    <a:pt x="367910" y="1952623"/>
                  </a:lnTo>
                  <a:lnTo>
                    <a:pt x="321852" y="1949748"/>
                  </a:lnTo>
                  <a:lnTo>
                    <a:pt x="277475" y="1941356"/>
                  </a:lnTo>
                  <a:lnTo>
                    <a:pt x="235128" y="1927795"/>
                  </a:lnTo>
                  <a:lnTo>
                    <a:pt x="195159" y="1909415"/>
                  </a:lnTo>
                  <a:lnTo>
                    <a:pt x="157918" y="1886563"/>
                  </a:lnTo>
                  <a:lnTo>
                    <a:pt x="123753" y="1859589"/>
                  </a:lnTo>
                  <a:lnTo>
                    <a:pt x="93012" y="1828841"/>
                  </a:lnTo>
                  <a:lnTo>
                    <a:pt x="66044" y="1794668"/>
                  </a:lnTo>
                  <a:lnTo>
                    <a:pt x="43197" y="1757418"/>
                  </a:lnTo>
                  <a:lnTo>
                    <a:pt x="24821" y="1717441"/>
                  </a:lnTo>
                  <a:lnTo>
                    <a:pt x="11264" y="1675084"/>
                  </a:lnTo>
                  <a:lnTo>
                    <a:pt x="2874" y="1630697"/>
                  </a:lnTo>
                  <a:lnTo>
                    <a:pt x="0" y="1584628"/>
                  </a:lnTo>
                  <a:lnTo>
                    <a:pt x="0" y="367994"/>
                  </a:lnTo>
                  <a:lnTo>
                    <a:pt x="2874" y="321925"/>
                  </a:lnTo>
                  <a:lnTo>
                    <a:pt x="11264" y="277538"/>
                  </a:lnTo>
                  <a:lnTo>
                    <a:pt x="24821" y="235181"/>
                  </a:lnTo>
                  <a:lnTo>
                    <a:pt x="43197" y="195204"/>
                  </a:lnTo>
                  <a:lnTo>
                    <a:pt x="66044" y="157954"/>
                  </a:lnTo>
                  <a:lnTo>
                    <a:pt x="93012" y="123781"/>
                  </a:lnTo>
                  <a:lnTo>
                    <a:pt x="123753" y="93033"/>
                  </a:lnTo>
                  <a:lnTo>
                    <a:pt x="157918" y="66059"/>
                  </a:lnTo>
                  <a:lnTo>
                    <a:pt x="195159" y="43207"/>
                  </a:lnTo>
                  <a:lnTo>
                    <a:pt x="235128" y="24827"/>
                  </a:lnTo>
                  <a:lnTo>
                    <a:pt x="277475" y="11266"/>
                  </a:lnTo>
                  <a:lnTo>
                    <a:pt x="321852" y="2874"/>
                  </a:lnTo>
                  <a:lnTo>
                    <a:pt x="367910" y="0"/>
                  </a:lnTo>
                  <a:lnTo>
                    <a:pt x="6623106" y="0"/>
                  </a:lnTo>
                  <a:lnTo>
                    <a:pt x="6669165" y="2874"/>
                  </a:lnTo>
                  <a:lnTo>
                    <a:pt x="6713542" y="11266"/>
                  </a:lnTo>
                  <a:lnTo>
                    <a:pt x="6755889" y="24827"/>
                  </a:lnTo>
                  <a:lnTo>
                    <a:pt x="6795857" y="43207"/>
                  </a:lnTo>
                  <a:lnTo>
                    <a:pt x="6833098" y="66059"/>
                  </a:lnTo>
                  <a:lnTo>
                    <a:pt x="6867264" y="93033"/>
                  </a:lnTo>
                  <a:lnTo>
                    <a:pt x="6898005" y="123781"/>
                  </a:lnTo>
                  <a:lnTo>
                    <a:pt x="6924973" y="157954"/>
                  </a:lnTo>
                  <a:lnTo>
                    <a:pt x="6947819" y="195204"/>
                  </a:lnTo>
                  <a:lnTo>
                    <a:pt x="6966195" y="235181"/>
                  </a:lnTo>
                  <a:lnTo>
                    <a:pt x="6979753" y="277538"/>
                  </a:lnTo>
                  <a:lnTo>
                    <a:pt x="6988143" y="321925"/>
                  </a:lnTo>
                  <a:lnTo>
                    <a:pt x="6991017" y="367994"/>
                  </a:lnTo>
                  <a:lnTo>
                    <a:pt x="6991017" y="1584628"/>
                  </a:lnTo>
                  <a:lnTo>
                    <a:pt x="6988143" y="1630697"/>
                  </a:lnTo>
                  <a:lnTo>
                    <a:pt x="6979753" y="1675084"/>
                  </a:lnTo>
                  <a:lnTo>
                    <a:pt x="6966195" y="1717441"/>
                  </a:lnTo>
                  <a:lnTo>
                    <a:pt x="6947819" y="1757418"/>
                  </a:lnTo>
                  <a:lnTo>
                    <a:pt x="6924973" y="1794668"/>
                  </a:lnTo>
                  <a:lnTo>
                    <a:pt x="6898005" y="1828841"/>
                  </a:lnTo>
                  <a:lnTo>
                    <a:pt x="6867264" y="1859589"/>
                  </a:lnTo>
                  <a:lnTo>
                    <a:pt x="6833098" y="1886563"/>
                  </a:lnTo>
                  <a:lnTo>
                    <a:pt x="6795857" y="1909415"/>
                  </a:lnTo>
                  <a:lnTo>
                    <a:pt x="6755889" y="1927795"/>
                  </a:lnTo>
                  <a:lnTo>
                    <a:pt x="6713542" y="1941356"/>
                  </a:lnTo>
                  <a:lnTo>
                    <a:pt x="6669165" y="1949748"/>
                  </a:lnTo>
                  <a:lnTo>
                    <a:pt x="6623106" y="19526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9969843" y="8303843"/>
              <a:ext cx="5800090" cy="945515"/>
            </a:xfrm>
            <a:custGeom>
              <a:avLst/>
              <a:gdLst/>
              <a:ahLst/>
              <a:cxnLst/>
              <a:rect l="l" t="t" r="r" b="b"/>
              <a:pathLst>
                <a:path w="5800090" h="945515">
                  <a:moveTo>
                    <a:pt x="963993" y="69215"/>
                  </a:moveTo>
                  <a:lnTo>
                    <a:pt x="958557" y="42405"/>
                  </a:lnTo>
                  <a:lnTo>
                    <a:pt x="948804" y="27901"/>
                  </a:lnTo>
                  <a:lnTo>
                    <a:pt x="948804" y="69215"/>
                  </a:lnTo>
                  <a:lnTo>
                    <a:pt x="948804" y="875792"/>
                  </a:lnTo>
                  <a:lnTo>
                    <a:pt x="944549" y="896645"/>
                  </a:lnTo>
                  <a:lnTo>
                    <a:pt x="933005" y="913803"/>
                  </a:lnTo>
                  <a:lnTo>
                    <a:pt x="915962" y="925436"/>
                  </a:lnTo>
                  <a:lnTo>
                    <a:pt x="895248" y="929716"/>
                  </a:lnTo>
                  <a:lnTo>
                    <a:pt x="68757" y="929716"/>
                  </a:lnTo>
                  <a:lnTo>
                    <a:pt x="48044" y="925436"/>
                  </a:lnTo>
                  <a:lnTo>
                    <a:pt x="31000" y="913803"/>
                  </a:lnTo>
                  <a:lnTo>
                    <a:pt x="19443" y="896645"/>
                  </a:lnTo>
                  <a:lnTo>
                    <a:pt x="15189" y="875792"/>
                  </a:lnTo>
                  <a:lnTo>
                    <a:pt x="15189" y="69215"/>
                  </a:lnTo>
                  <a:lnTo>
                    <a:pt x="19443" y="48361"/>
                  </a:lnTo>
                  <a:lnTo>
                    <a:pt x="31000" y="31203"/>
                  </a:lnTo>
                  <a:lnTo>
                    <a:pt x="48044" y="19570"/>
                  </a:lnTo>
                  <a:lnTo>
                    <a:pt x="68757" y="15290"/>
                  </a:lnTo>
                  <a:lnTo>
                    <a:pt x="895248" y="15290"/>
                  </a:lnTo>
                  <a:lnTo>
                    <a:pt x="915962" y="19570"/>
                  </a:lnTo>
                  <a:lnTo>
                    <a:pt x="933005" y="31203"/>
                  </a:lnTo>
                  <a:lnTo>
                    <a:pt x="944549" y="48361"/>
                  </a:lnTo>
                  <a:lnTo>
                    <a:pt x="948804" y="69215"/>
                  </a:lnTo>
                  <a:lnTo>
                    <a:pt x="948804" y="27901"/>
                  </a:lnTo>
                  <a:lnTo>
                    <a:pt x="943749" y="20383"/>
                  </a:lnTo>
                  <a:lnTo>
                    <a:pt x="936269" y="15290"/>
                  </a:lnTo>
                  <a:lnTo>
                    <a:pt x="921880" y="5486"/>
                  </a:lnTo>
                  <a:lnTo>
                    <a:pt x="895248" y="0"/>
                  </a:lnTo>
                  <a:lnTo>
                    <a:pt x="68757" y="0"/>
                  </a:lnTo>
                  <a:lnTo>
                    <a:pt x="42125" y="5486"/>
                  </a:lnTo>
                  <a:lnTo>
                    <a:pt x="20256" y="20383"/>
                  </a:lnTo>
                  <a:lnTo>
                    <a:pt x="5448" y="42405"/>
                  </a:lnTo>
                  <a:lnTo>
                    <a:pt x="0" y="69215"/>
                  </a:lnTo>
                  <a:lnTo>
                    <a:pt x="0" y="875792"/>
                  </a:lnTo>
                  <a:lnTo>
                    <a:pt x="5448" y="902601"/>
                  </a:lnTo>
                  <a:lnTo>
                    <a:pt x="20256" y="924623"/>
                  </a:lnTo>
                  <a:lnTo>
                    <a:pt x="42125" y="939533"/>
                  </a:lnTo>
                  <a:lnTo>
                    <a:pt x="68757" y="945007"/>
                  </a:lnTo>
                  <a:lnTo>
                    <a:pt x="895248" y="945007"/>
                  </a:lnTo>
                  <a:lnTo>
                    <a:pt x="921880" y="939533"/>
                  </a:lnTo>
                  <a:lnTo>
                    <a:pt x="936269" y="929716"/>
                  </a:lnTo>
                  <a:lnTo>
                    <a:pt x="943749" y="924623"/>
                  </a:lnTo>
                  <a:lnTo>
                    <a:pt x="958557" y="902601"/>
                  </a:lnTo>
                  <a:lnTo>
                    <a:pt x="963993" y="875792"/>
                  </a:lnTo>
                  <a:lnTo>
                    <a:pt x="963993" y="69215"/>
                  </a:lnTo>
                  <a:close/>
                </a:path>
                <a:path w="5800090" h="945515">
                  <a:moveTo>
                    <a:pt x="5799798" y="473240"/>
                  </a:moveTo>
                  <a:lnTo>
                    <a:pt x="5796940" y="426605"/>
                  </a:lnTo>
                  <a:lnTo>
                    <a:pt x="5788380" y="380669"/>
                  </a:lnTo>
                  <a:lnTo>
                    <a:pt x="5774271" y="336130"/>
                  </a:lnTo>
                  <a:lnTo>
                    <a:pt x="5754814" y="293636"/>
                  </a:lnTo>
                  <a:lnTo>
                    <a:pt x="5730303" y="253860"/>
                  </a:lnTo>
                  <a:lnTo>
                    <a:pt x="5701106" y="217385"/>
                  </a:lnTo>
                  <a:lnTo>
                    <a:pt x="5667667" y="184746"/>
                  </a:lnTo>
                  <a:lnTo>
                    <a:pt x="5630469" y="156451"/>
                  </a:lnTo>
                  <a:lnTo>
                    <a:pt x="5590095" y="132918"/>
                  </a:lnTo>
                  <a:lnTo>
                    <a:pt x="5547157" y="114515"/>
                  </a:lnTo>
                  <a:lnTo>
                    <a:pt x="5502287" y="101498"/>
                  </a:lnTo>
                  <a:lnTo>
                    <a:pt x="5456148" y="94081"/>
                  </a:lnTo>
                  <a:lnTo>
                    <a:pt x="5418798" y="92240"/>
                  </a:lnTo>
                  <a:lnTo>
                    <a:pt x="5409450" y="92354"/>
                  </a:lnTo>
                  <a:lnTo>
                    <a:pt x="5362892" y="96367"/>
                  </a:lnTo>
                  <a:lnTo>
                    <a:pt x="5317185" y="106045"/>
                  </a:lnTo>
                  <a:lnTo>
                    <a:pt x="5273002" y="121246"/>
                  </a:lnTo>
                  <a:lnTo>
                    <a:pt x="5231003" y="141744"/>
                  </a:lnTo>
                  <a:lnTo>
                    <a:pt x="5191836" y="167220"/>
                  </a:lnTo>
                  <a:lnTo>
                    <a:pt x="5156085" y="197307"/>
                  </a:lnTo>
                  <a:lnTo>
                    <a:pt x="5124285" y="231546"/>
                  </a:lnTo>
                  <a:lnTo>
                    <a:pt x="5096916" y="269417"/>
                  </a:lnTo>
                  <a:lnTo>
                    <a:pt x="5074386" y="310349"/>
                  </a:lnTo>
                  <a:lnTo>
                    <a:pt x="5057038" y="353733"/>
                  </a:lnTo>
                  <a:lnTo>
                    <a:pt x="5045126" y="398919"/>
                  </a:lnTo>
                  <a:lnTo>
                    <a:pt x="5038839" y="445223"/>
                  </a:lnTo>
                  <a:lnTo>
                    <a:pt x="5037798" y="473240"/>
                  </a:lnTo>
                  <a:lnTo>
                    <a:pt x="5037912" y="482600"/>
                  </a:lnTo>
                  <a:lnTo>
                    <a:pt x="5041925" y="529145"/>
                  </a:lnTo>
                  <a:lnTo>
                    <a:pt x="5051603" y="574852"/>
                  </a:lnTo>
                  <a:lnTo>
                    <a:pt x="5066804" y="619048"/>
                  </a:lnTo>
                  <a:lnTo>
                    <a:pt x="5087302" y="661035"/>
                  </a:lnTo>
                  <a:lnTo>
                    <a:pt x="5112778" y="700201"/>
                  </a:lnTo>
                  <a:lnTo>
                    <a:pt x="5142865" y="735952"/>
                  </a:lnTo>
                  <a:lnTo>
                    <a:pt x="5177104" y="767765"/>
                  </a:lnTo>
                  <a:lnTo>
                    <a:pt x="5214975" y="795134"/>
                  </a:lnTo>
                  <a:lnTo>
                    <a:pt x="5255907" y="817664"/>
                  </a:lnTo>
                  <a:lnTo>
                    <a:pt x="5299291" y="835012"/>
                  </a:lnTo>
                  <a:lnTo>
                    <a:pt x="5344477" y="846924"/>
                  </a:lnTo>
                  <a:lnTo>
                    <a:pt x="5390781" y="853211"/>
                  </a:lnTo>
                  <a:lnTo>
                    <a:pt x="5418798" y="854240"/>
                  </a:lnTo>
                  <a:lnTo>
                    <a:pt x="5428158" y="854125"/>
                  </a:lnTo>
                  <a:lnTo>
                    <a:pt x="5474703" y="850125"/>
                  </a:lnTo>
                  <a:lnTo>
                    <a:pt x="5520410" y="840447"/>
                  </a:lnTo>
                  <a:lnTo>
                    <a:pt x="5564606" y="825246"/>
                  </a:lnTo>
                  <a:lnTo>
                    <a:pt x="5606593" y="804748"/>
                  </a:lnTo>
                  <a:lnTo>
                    <a:pt x="5645759" y="779272"/>
                  </a:lnTo>
                  <a:lnTo>
                    <a:pt x="5681510" y="749185"/>
                  </a:lnTo>
                  <a:lnTo>
                    <a:pt x="5713323" y="714946"/>
                  </a:lnTo>
                  <a:lnTo>
                    <a:pt x="5740692" y="677075"/>
                  </a:lnTo>
                  <a:lnTo>
                    <a:pt x="5763222" y="636143"/>
                  </a:lnTo>
                  <a:lnTo>
                    <a:pt x="5780570" y="592759"/>
                  </a:lnTo>
                  <a:lnTo>
                    <a:pt x="5792482" y="547573"/>
                  </a:lnTo>
                  <a:lnTo>
                    <a:pt x="5798769" y="501269"/>
                  </a:lnTo>
                  <a:lnTo>
                    <a:pt x="5799798" y="473240"/>
                  </a:lnTo>
                  <a:close/>
                </a:path>
              </a:pathLst>
            </a:custGeom>
            <a:solidFill>
              <a:srgbClr val="4B37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5329123" y="8659398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152302" y="1142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152302" y="114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11409374" y="8254588"/>
            <a:ext cx="982344" cy="94234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2200" spc="-190" b="1">
                <a:solidFill>
                  <a:srgbClr val="181818"/>
                </a:solidFill>
                <a:latin typeface="Verdana"/>
                <a:cs typeface="Verdana"/>
              </a:rPr>
              <a:t>Part</a:t>
            </a:r>
            <a:r>
              <a:rPr dirty="0" sz="2200" spc="-300" b="1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200" spc="-315" b="1">
                <a:solidFill>
                  <a:srgbClr val="181818"/>
                </a:solidFill>
                <a:latin typeface="Verdana"/>
                <a:cs typeface="Verdana"/>
              </a:rPr>
              <a:t>6: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2600" spc="-15">
                <a:solidFill>
                  <a:srgbClr val="181818"/>
                </a:solidFill>
                <a:latin typeface="Verdana"/>
                <a:cs typeface="Verdana"/>
              </a:rPr>
              <a:t>R</a:t>
            </a:r>
            <a:r>
              <a:rPr dirty="0" sz="2600" spc="-140">
                <a:solidFill>
                  <a:srgbClr val="181818"/>
                </a:solidFill>
                <a:latin typeface="Verdana"/>
                <a:cs typeface="Verdana"/>
              </a:rPr>
              <a:t>e</a:t>
            </a:r>
            <a:r>
              <a:rPr dirty="0" sz="2600" spc="-70">
                <a:solidFill>
                  <a:srgbClr val="181818"/>
                </a:solidFill>
                <a:latin typeface="Verdana"/>
                <a:cs typeface="Verdana"/>
              </a:rPr>
              <a:t>s</a:t>
            </a:r>
            <a:r>
              <a:rPr dirty="0" sz="2600" spc="-155">
                <a:solidFill>
                  <a:srgbClr val="181818"/>
                </a:solidFill>
                <a:latin typeface="Verdana"/>
                <a:cs typeface="Verdana"/>
              </a:rPr>
              <a:t>u</a:t>
            </a:r>
            <a:r>
              <a:rPr dirty="0" sz="2600" spc="-100">
                <a:solidFill>
                  <a:srgbClr val="181818"/>
                </a:solidFill>
                <a:latin typeface="Verdana"/>
                <a:cs typeface="Verdana"/>
              </a:rPr>
              <a:t>l</a:t>
            </a:r>
            <a:r>
              <a:rPr dirty="0" sz="2600" spc="-114">
                <a:solidFill>
                  <a:srgbClr val="181818"/>
                </a:solidFill>
                <a:latin typeface="Verdana"/>
                <a:cs typeface="Verdana"/>
              </a:rPr>
              <a:t>t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0298290" y="8559202"/>
            <a:ext cx="314325" cy="409575"/>
            <a:chOff x="10298290" y="8559202"/>
            <a:chExt cx="314325" cy="409575"/>
          </a:xfrm>
        </p:grpSpPr>
        <p:sp>
          <p:nvSpPr>
            <p:cNvPr id="52" name="object 52"/>
            <p:cNvSpPr/>
            <p:nvPr/>
          </p:nvSpPr>
          <p:spPr>
            <a:xfrm>
              <a:off x="10298290" y="8559202"/>
              <a:ext cx="314325" cy="409575"/>
            </a:xfrm>
            <a:custGeom>
              <a:avLst/>
              <a:gdLst/>
              <a:ahLst/>
              <a:cxnLst/>
              <a:rect l="l" t="t" r="r" b="b"/>
              <a:pathLst>
                <a:path w="314325" h="409575">
                  <a:moveTo>
                    <a:pt x="253706" y="409501"/>
                  </a:moveTo>
                  <a:lnTo>
                    <a:pt x="60546" y="409501"/>
                  </a:lnTo>
                  <a:lnTo>
                    <a:pt x="48351" y="408292"/>
                  </a:lnTo>
                  <a:lnTo>
                    <a:pt x="10346" y="383320"/>
                  </a:lnTo>
                  <a:lnTo>
                    <a:pt x="0" y="350108"/>
                  </a:lnTo>
                  <a:lnTo>
                    <a:pt x="81" y="58593"/>
                  </a:lnTo>
                  <a:lnTo>
                    <a:pt x="17736" y="17395"/>
                  </a:lnTo>
                  <a:lnTo>
                    <a:pt x="60558" y="0"/>
                  </a:lnTo>
                  <a:lnTo>
                    <a:pt x="226877" y="0"/>
                  </a:lnTo>
                  <a:lnTo>
                    <a:pt x="226877" y="14080"/>
                  </a:lnTo>
                  <a:lnTo>
                    <a:pt x="60558" y="14081"/>
                  </a:lnTo>
                  <a:lnTo>
                    <a:pt x="51241" y="15002"/>
                  </a:lnTo>
                  <a:lnTo>
                    <a:pt x="17987" y="41753"/>
                  </a:lnTo>
                  <a:lnTo>
                    <a:pt x="14359" y="350108"/>
                  </a:lnTo>
                  <a:lnTo>
                    <a:pt x="15298" y="359245"/>
                  </a:lnTo>
                  <a:lnTo>
                    <a:pt x="42577" y="391862"/>
                  </a:lnTo>
                  <a:lnTo>
                    <a:pt x="60560" y="395418"/>
                  </a:lnTo>
                  <a:lnTo>
                    <a:pt x="292434" y="395418"/>
                  </a:lnTo>
                  <a:lnTo>
                    <a:pt x="287572" y="399353"/>
                  </a:lnTo>
                  <a:lnTo>
                    <a:pt x="277279" y="404830"/>
                  </a:lnTo>
                  <a:lnTo>
                    <a:pt x="265905" y="408294"/>
                  </a:lnTo>
                  <a:lnTo>
                    <a:pt x="253706" y="409501"/>
                  </a:lnTo>
                  <a:close/>
                </a:path>
                <a:path w="314325" h="409575">
                  <a:moveTo>
                    <a:pt x="241236" y="1"/>
                  </a:moveTo>
                  <a:lnTo>
                    <a:pt x="226877" y="0"/>
                  </a:lnTo>
                  <a:lnTo>
                    <a:pt x="241236" y="0"/>
                  </a:lnTo>
                  <a:close/>
                </a:path>
                <a:path w="314325" h="409575">
                  <a:moveTo>
                    <a:pt x="313989" y="96288"/>
                  </a:moveTo>
                  <a:lnTo>
                    <a:pt x="296518" y="96288"/>
                  </a:lnTo>
                  <a:lnTo>
                    <a:pt x="292858" y="91210"/>
                  </a:lnTo>
                  <a:lnTo>
                    <a:pt x="285697" y="81091"/>
                  </a:lnTo>
                  <a:lnTo>
                    <a:pt x="274518" y="65121"/>
                  </a:lnTo>
                  <a:lnTo>
                    <a:pt x="254512" y="36272"/>
                  </a:lnTo>
                  <a:lnTo>
                    <a:pt x="241236" y="17053"/>
                  </a:lnTo>
                  <a:lnTo>
                    <a:pt x="241236" y="1"/>
                  </a:lnTo>
                  <a:lnTo>
                    <a:pt x="245381" y="1"/>
                  </a:lnTo>
                  <a:lnTo>
                    <a:pt x="247629" y="1174"/>
                  </a:lnTo>
                  <a:lnTo>
                    <a:pt x="271953" y="36419"/>
                  </a:lnTo>
                  <a:lnTo>
                    <a:pt x="294756" y="69169"/>
                  </a:lnTo>
                  <a:lnTo>
                    <a:pt x="313030" y="94084"/>
                  </a:lnTo>
                  <a:lnTo>
                    <a:pt x="313656" y="95143"/>
                  </a:lnTo>
                  <a:lnTo>
                    <a:pt x="313989" y="96288"/>
                  </a:lnTo>
                  <a:close/>
                </a:path>
                <a:path w="314325" h="409575">
                  <a:moveTo>
                    <a:pt x="314266" y="350108"/>
                  </a:moveTo>
                  <a:lnTo>
                    <a:pt x="299908" y="350108"/>
                  </a:lnTo>
                  <a:lnTo>
                    <a:pt x="299908" y="110370"/>
                  </a:lnTo>
                  <a:lnTo>
                    <a:pt x="314266" y="110370"/>
                  </a:lnTo>
                  <a:lnTo>
                    <a:pt x="314266" y="350108"/>
                  </a:lnTo>
                  <a:close/>
                </a:path>
                <a:path w="314325" h="409575">
                  <a:moveTo>
                    <a:pt x="292434" y="395418"/>
                  </a:moveTo>
                  <a:lnTo>
                    <a:pt x="253708" y="395418"/>
                  </a:lnTo>
                  <a:lnTo>
                    <a:pt x="263026" y="394497"/>
                  </a:lnTo>
                  <a:lnTo>
                    <a:pt x="271692" y="391860"/>
                  </a:lnTo>
                  <a:lnTo>
                    <a:pt x="298971" y="359245"/>
                  </a:lnTo>
                  <a:lnTo>
                    <a:pt x="299909" y="350108"/>
                  </a:lnTo>
                  <a:lnTo>
                    <a:pt x="314267" y="350108"/>
                  </a:lnTo>
                  <a:lnTo>
                    <a:pt x="313036" y="362071"/>
                  </a:lnTo>
                  <a:lnTo>
                    <a:pt x="309505" y="373226"/>
                  </a:lnTo>
                  <a:lnTo>
                    <a:pt x="303919" y="383320"/>
                  </a:lnTo>
                  <a:lnTo>
                    <a:pt x="296528" y="392104"/>
                  </a:lnTo>
                  <a:lnTo>
                    <a:pt x="292434" y="395418"/>
                  </a:lnTo>
                  <a:close/>
                </a:path>
              </a:pathLst>
            </a:custGeom>
            <a:solidFill>
              <a:srgbClr val="4B37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0525167" y="8559202"/>
              <a:ext cx="87390" cy="11037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0353980" y="8607348"/>
              <a:ext cx="203200" cy="303530"/>
            </a:xfrm>
            <a:custGeom>
              <a:avLst/>
              <a:gdLst/>
              <a:ahLst/>
              <a:cxnLst/>
              <a:rect l="l" t="t" r="r" b="b"/>
              <a:pathLst>
                <a:path w="203200" h="303529">
                  <a:moveTo>
                    <a:pt x="124688" y="48145"/>
                  </a:moveTo>
                  <a:lnTo>
                    <a:pt x="0" y="48145"/>
                  </a:lnTo>
                  <a:lnTo>
                    <a:pt x="0" y="62230"/>
                  </a:lnTo>
                  <a:lnTo>
                    <a:pt x="124688" y="62230"/>
                  </a:lnTo>
                  <a:lnTo>
                    <a:pt x="124688" y="48145"/>
                  </a:lnTo>
                  <a:close/>
                </a:path>
                <a:path w="203200" h="303529">
                  <a:moveTo>
                    <a:pt x="124688" y="0"/>
                  </a:moveTo>
                  <a:lnTo>
                    <a:pt x="0" y="0"/>
                  </a:lnTo>
                  <a:lnTo>
                    <a:pt x="0" y="14084"/>
                  </a:lnTo>
                  <a:lnTo>
                    <a:pt x="124688" y="14084"/>
                  </a:lnTo>
                  <a:lnTo>
                    <a:pt x="124688" y="0"/>
                  </a:lnTo>
                  <a:close/>
                </a:path>
                <a:path w="203200" h="303529">
                  <a:moveTo>
                    <a:pt x="202869" y="288874"/>
                  </a:moveTo>
                  <a:lnTo>
                    <a:pt x="0" y="288874"/>
                  </a:lnTo>
                  <a:lnTo>
                    <a:pt x="0" y="302945"/>
                  </a:lnTo>
                  <a:lnTo>
                    <a:pt x="202869" y="302945"/>
                  </a:lnTo>
                  <a:lnTo>
                    <a:pt x="202869" y="288874"/>
                  </a:lnTo>
                  <a:close/>
                </a:path>
                <a:path w="203200" h="303529">
                  <a:moveTo>
                    <a:pt x="202869" y="240728"/>
                  </a:moveTo>
                  <a:lnTo>
                    <a:pt x="0" y="240728"/>
                  </a:lnTo>
                  <a:lnTo>
                    <a:pt x="0" y="254800"/>
                  </a:lnTo>
                  <a:lnTo>
                    <a:pt x="202869" y="254800"/>
                  </a:lnTo>
                  <a:lnTo>
                    <a:pt x="202869" y="240728"/>
                  </a:lnTo>
                  <a:close/>
                </a:path>
                <a:path w="203200" h="303529">
                  <a:moveTo>
                    <a:pt x="202869" y="192582"/>
                  </a:moveTo>
                  <a:lnTo>
                    <a:pt x="0" y="192582"/>
                  </a:lnTo>
                  <a:lnTo>
                    <a:pt x="0" y="206667"/>
                  </a:lnTo>
                  <a:lnTo>
                    <a:pt x="202869" y="206667"/>
                  </a:lnTo>
                  <a:lnTo>
                    <a:pt x="202869" y="192582"/>
                  </a:lnTo>
                  <a:close/>
                </a:path>
                <a:path w="203200" h="303529">
                  <a:moveTo>
                    <a:pt x="202869" y="144437"/>
                  </a:moveTo>
                  <a:lnTo>
                    <a:pt x="0" y="144437"/>
                  </a:lnTo>
                  <a:lnTo>
                    <a:pt x="0" y="158521"/>
                  </a:lnTo>
                  <a:lnTo>
                    <a:pt x="202869" y="158521"/>
                  </a:lnTo>
                  <a:lnTo>
                    <a:pt x="202869" y="144437"/>
                  </a:lnTo>
                  <a:close/>
                </a:path>
                <a:path w="203200" h="303529">
                  <a:moveTo>
                    <a:pt x="202869" y="96291"/>
                  </a:moveTo>
                  <a:lnTo>
                    <a:pt x="0" y="96291"/>
                  </a:lnTo>
                  <a:lnTo>
                    <a:pt x="0" y="110375"/>
                  </a:lnTo>
                  <a:lnTo>
                    <a:pt x="202869" y="110375"/>
                  </a:lnTo>
                  <a:lnTo>
                    <a:pt x="202869" y="96291"/>
                  </a:lnTo>
                  <a:close/>
                </a:path>
              </a:pathLst>
            </a:custGeom>
            <a:solidFill>
              <a:srgbClr val="4B37F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823" y="4129007"/>
            <a:ext cx="2550795" cy="1019810"/>
          </a:xfrm>
          <a:prstGeom prst="rect"/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3860"/>
              </a:lnSpc>
              <a:spcBef>
                <a:spcPts val="320"/>
              </a:spcBef>
            </a:pPr>
            <a:r>
              <a:rPr dirty="0" sz="3300" spc="-335">
                <a:latin typeface="Verdana"/>
                <a:cs typeface="Verdana"/>
              </a:rPr>
              <a:t>Sum </a:t>
            </a:r>
            <a:r>
              <a:rPr dirty="0" sz="3300" spc="-300">
                <a:latin typeface="Verdana"/>
                <a:cs typeface="Verdana"/>
              </a:rPr>
              <a:t>Venues  </a:t>
            </a:r>
            <a:r>
              <a:rPr dirty="0" sz="3300" spc="-275">
                <a:latin typeface="Verdana"/>
                <a:cs typeface="Verdana"/>
              </a:rPr>
              <a:t>By</a:t>
            </a:r>
            <a:r>
              <a:rPr dirty="0" sz="3300" spc="-215">
                <a:latin typeface="Verdana"/>
                <a:cs typeface="Verdana"/>
              </a:rPr>
              <a:t> </a:t>
            </a:r>
            <a:r>
              <a:rPr dirty="0" sz="3300" spc="-265">
                <a:latin typeface="Verdana"/>
                <a:cs typeface="Verdana"/>
              </a:rPr>
              <a:t>Cluster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94847" y="3946918"/>
            <a:ext cx="3993515" cy="1403350"/>
          </a:xfrm>
          <a:custGeom>
            <a:avLst/>
            <a:gdLst/>
            <a:ahLst/>
            <a:cxnLst/>
            <a:rect l="l" t="t" r="r" b="b"/>
            <a:pathLst>
              <a:path w="3993515" h="1403350">
                <a:moveTo>
                  <a:pt x="3902249" y="1402851"/>
                </a:moveTo>
                <a:lnTo>
                  <a:pt x="91080" y="1402851"/>
                </a:lnTo>
                <a:lnTo>
                  <a:pt x="55797" y="1395653"/>
                </a:lnTo>
                <a:lnTo>
                  <a:pt x="26827" y="1376085"/>
                </a:lnTo>
                <a:lnTo>
                  <a:pt x="7214" y="1347183"/>
                </a:lnTo>
                <a:lnTo>
                  <a:pt x="0" y="1311982"/>
                </a:lnTo>
                <a:lnTo>
                  <a:pt x="0" y="90869"/>
                </a:lnTo>
                <a:lnTo>
                  <a:pt x="7214" y="55668"/>
                </a:lnTo>
                <a:lnTo>
                  <a:pt x="26827" y="26765"/>
                </a:lnTo>
                <a:lnTo>
                  <a:pt x="55797" y="7197"/>
                </a:lnTo>
                <a:lnTo>
                  <a:pt x="91080" y="0"/>
                </a:lnTo>
                <a:lnTo>
                  <a:pt x="3902249" y="0"/>
                </a:lnTo>
                <a:lnTo>
                  <a:pt x="3937532" y="7197"/>
                </a:lnTo>
                <a:lnTo>
                  <a:pt x="3956596" y="20074"/>
                </a:lnTo>
                <a:lnTo>
                  <a:pt x="91080" y="20074"/>
                </a:lnTo>
                <a:lnTo>
                  <a:pt x="63638" y="25697"/>
                </a:lnTo>
                <a:lnTo>
                  <a:pt x="41063" y="40968"/>
                </a:lnTo>
                <a:lnTo>
                  <a:pt x="25756" y="63490"/>
                </a:lnTo>
                <a:lnTo>
                  <a:pt x="20120" y="90869"/>
                </a:lnTo>
                <a:lnTo>
                  <a:pt x="20120" y="1311982"/>
                </a:lnTo>
                <a:lnTo>
                  <a:pt x="25756" y="1339360"/>
                </a:lnTo>
                <a:lnTo>
                  <a:pt x="41063" y="1361883"/>
                </a:lnTo>
                <a:lnTo>
                  <a:pt x="63638" y="1377154"/>
                </a:lnTo>
                <a:lnTo>
                  <a:pt x="91080" y="1382777"/>
                </a:lnTo>
                <a:lnTo>
                  <a:pt x="3956596" y="1382777"/>
                </a:lnTo>
                <a:lnTo>
                  <a:pt x="3937532" y="1395653"/>
                </a:lnTo>
                <a:lnTo>
                  <a:pt x="3902249" y="1402851"/>
                </a:lnTo>
                <a:close/>
              </a:path>
              <a:path w="3993515" h="1403350">
                <a:moveTo>
                  <a:pt x="3956596" y="1382777"/>
                </a:moveTo>
                <a:lnTo>
                  <a:pt x="3902249" y="1382777"/>
                </a:lnTo>
                <a:lnTo>
                  <a:pt x="3929691" y="1377154"/>
                </a:lnTo>
                <a:lnTo>
                  <a:pt x="3952267" y="1361883"/>
                </a:lnTo>
                <a:lnTo>
                  <a:pt x="3967573" y="1339360"/>
                </a:lnTo>
                <a:lnTo>
                  <a:pt x="3973209" y="1311982"/>
                </a:lnTo>
                <a:lnTo>
                  <a:pt x="3973209" y="90869"/>
                </a:lnTo>
                <a:lnTo>
                  <a:pt x="3967573" y="63490"/>
                </a:lnTo>
                <a:lnTo>
                  <a:pt x="3952267" y="40968"/>
                </a:lnTo>
                <a:lnTo>
                  <a:pt x="3929691" y="25697"/>
                </a:lnTo>
                <a:lnTo>
                  <a:pt x="3902249" y="20074"/>
                </a:lnTo>
                <a:lnTo>
                  <a:pt x="3956596" y="20074"/>
                </a:lnTo>
                <a:lnTo>
                  <a:pt x="3966502" y="26765"/>
                </a:lnTo>
                <a:lnTo>
                  <a:pt x="3986116" y="55668"/>
                </a:lnTo>
                <a:lnTo>
                  <a:pt x="3993330" y="90869"/>
                </a:lnTo>
                <a:lnTo>
                  <a:pt x="3993330" y="1311982"/>
                </a:lnTo>
                <a:lnTo>
                  <a:pt x="3986116" y="1347183"/>
                </a:lnTo>
                <a:lnTo>
                  <a:pt x="3966502" y="1376085"/>
                </a:lnTo>
                <a:lnTo>
                  <a:pt x="3956596" y="1382777"/>
                </a:lnTo>
                <a:close/>
              </a:path>
            </a:pathLst>
          </a:custGeom>
          <a:solidFill>
            <a:srgbClr val="C472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17926" y="1869155"/>
            <a:ext cx="9629789" cy="5857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4920" y="5453178"/>
            <a:ext cx="7788909" cy="114490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ctr" marR="62230">
              <a:lnSpc>
                <a:spcPct val="100000"/>
              </a:lnSpc>
              <a:spcBef>
                <a:spcPts val="515"/>
              </a:spcBef>
            </a:pPr>
            <a:r>
              <a:rPr dirty="0" sz="2100" spc="-80">
                <a:latin typeface="Verdana"/>
                <a:cs typeface="Verdana"/>
              </a:rPr>
              <a:t>Here</a:t>
            </a:r>
            <a:r>
              <a:rPr dirty="0" sz="2100" spc="-195">
                <a:latin typeface="Verdana"/>
                <a:cs typeface="Verdana"/>
              </a:rPr>
              <a:t> </a:t>
            </a:r>
            <a:r>
              <a:rPr dirty="0" sz="2100" spc="-100">
                <a:latin typeface="Verdana"/>
                <a:cs typeface="Verdana"/>
              </a:rPr>
              <a:t>the</a:t>
            </a:r>
            <a:r>
              <a:rPr dirty="0" sz="2100" spc="-190">
                <a:latin typeface="Verdana"/>
                <a:cs typeface="Verdana"/>
              </a:rPr>
              <a:t> </a:t>
            </a:r>
            <a:r>
              <a:rPr dirty="0" sz="2100" spc="-75">
                <a:latin typeface="Verdana"/>
                <a:cs typeface="Verdana"/>
              </a:rPr>
              <a:t>chart</a:t>
            </a:r>
            <a:r>
              <a:rPr dirty="0" sz="2100" spc="-190">
                <a:latin typeface="Verdana"/>
                <a:cs typeface="Verdana"/>
              </a:rPr>
              <a:t> </a:t>
            </a:r>
            <a:r>
              <a:rPr dirty="0" sz="2100" spc="-70">
                <a:latin typeface="Verdana"/>
                <a:cs typeface="Verdana"/>
              </a:rPr>
              <a:t>that</a:t>
            </a:r>
            <a:r>
              <a:rPr dirty="0" sz="2100" spc="-190">
                <a:latin typeface="Verdana"/>
                <a:cs typeface="Verdana"/>
              </a:rPr>
              <a:t> </a:t>
            </a:r>
            <a:r>
              <a:rPr dirty="0" sz="2100" spc="-30">
                <a:latin typeface="Verdana"/>
                <a:cs typeface="Verdana"/>
              </a:rPr>
              <a:t>show</a:t>
            </a:r>
            <a:r>
              <a:rPr dirty="0" sz="2100" spc="-190">
                <a:latin typeface="Verdana"/>
                <a:cs typeface="Verdana"/>
              </a:rPr>
              <a:t> </a:t>
            </a:r>
            <a:r>
              <a:rPr dirty="0" sz="2100" spc="-85">
                <a:latin typeface="Verdana"/>
                <a:cs typeface="Verdana"/>
              </a:rPr>
              <a:t>us</a:t>
            </a:r>
            <a:r>
              <a:rPr dirty="0" sz="2100" spc="-190">
                <a:latin typeface="Verdana"/>
                <a:cs typeface="Verdana"/>
              </a:rPr>
              <a:t> </a:t>
            </a:r>
            <a:r>
              <a:rPr dirty="0" sz="2100" spc="-100">
                <a:latin typeface="Verdana"/>
                <a:cs typeface="Verdana"/>
              </a:rPr>
              <a:t>the</a:t>
            </a:r>
            <a:r>
              <a:rPr dirty="0" sz="2100" spc="-190">
                <a:latin typeface="Verdana"/>
                <a:cs typeface="Verdana"/>
              </a:rPr>
              <a:t> </a:t>
            </a:r>
            <a:r>
              <a:rPr dirty="0" sz="2100" spc="-120">
                <a:latin typeface="Verdana"/>
                <a:cs typeface="Verdana"/>
              </a:rPr>
              <a:t>sum</a:t>
            </a:r>
            <a:r>
              <a:rPr dirty="0" sz="2100" spc="-190">
                <a:latin typeface="Verdana"/>
                <a:cs typeface="Verdana"/>
              </a:rPr>
              <a:t> </a:t>
            </a:r>
            <a:r>
              <a:rPr dirty="0" sz="2100" spc="-55">
                <a:latin typeface="Verdana"/>
                <a:cs typeface="Verdana"/>
              </a:rPr>
              <a:t>of</a:t>
            </a:r>
            <a:r>
              <a:rPr dirty="0" sz="2100" spc="-190">
                <a:latin typeface="Verdana"/>
                <a:cs typeface="Verdana"/>
              </a:rPr>
              <a:t> </a:t>
            </a:r>
            <a:r>
              <a:rPr dirty="0" sz="2100" spc="-100">
                <a:latin typeface="Verdana"/>
                <a:cs typeface="Verdana"/>
              </a:rPr>
              <a:t>the</a:t>
            </a:r>
            <a:r>
              <a:rPr dirty="0" sz="2100" spc="355">
                <a:latin typeface="Verdana"/>
                <a:cs typeface="Verdana"/>
              </a:rPr>
              <a:t> </a:t>
            </a:r>
            <a:r>
              <a:rPr dirty="0" sz="2100" spc="-105">
                <a:latin typeface="Verdana"/>
                <a:cs typeface="Verdana"/>
              </a:rPr>
              <a:t>venues</a:t>
            </a:r>
            <a:r>
              <a:rPr dirty="0" sz="2100" spc="-190">
                <a:latin typeface="Verdana"/>
                <a:cs typeface="Verdana"/>
              </a:rPr>
              <a:t> </a:t>
            </a:r>
            <a:r>
              <a:rPr dirty="0" sz="2100" spc="-55">
                <a:latin typeface="Verdana"/>
                <a:cs typeface="Verdana"/>
              </a:rPr>
              <a:t>of</a:t>
            </a:r>
            <a:endParaRPr sz="2100">
              <a:latin typeface="Verdana"/>
              <a:cs typeface="Verdana"/>
            </a:endParaRPr>
          </a:p>
          <a:p>
            <a:pPr algn="ctr" marL="12700" marR="5080">
              <a:lnSpc>
                <a:spcPct val="116599"/>
              </a:lnSpc>
            </a:pPr>
            <a:r>
              <a:rPr dirty="0" sz="2100" spc="-100">
                <a:latin typeface="Verdana"/>
                <a:cs typeface="Verdana"/>
              </a:rPr>
              <a:t>the</a:t>
            </a:r>
            <a:r>
              <a:rPr dirty="0" sz="2100" spc="-195">
                <a:latin typeface="Verdana"/>
                <a:cs typeface="Verdana"/>
              </a:rPr>
              <a:t> </a:t>
            </a:r>
            <a:r>
              <a:rPr dirty="0" sz="2100" spc="-70">
                <a:latin typeface="Verdana"/>
                <a:cs typeface="Verdana"/>
              </a:rPr>
              <a:t>population</a:t>
            </a:r>
            <a:r>
              <a:rPr dirty="0" sz="2100" spc="-190">
                <a:latin typeface="Verdana"/>
                <a:cs typeface="Verdana"/>
              </a:rPr>
              <a:t> </a:t>
            </a:r>
            <a:r>
              <a:rPr dirty="0" sz="2100" spc="-120">
                <a:latin typeface="Verdana"/>
                <a:cs typeface="Verdana"/>
              </a:rPr>
              <a:t>,through</a:t>
            </a:r>
            <a:r>
              <a:rPr dirty="0" sz="2100" spc="-190">
                <a:latin typeface="Verdana"/>
                <a:cs typeface="Verdana"/>
              </a:rPr>
              <a:t> </a:t>
            </a:r>
            <a:r>
              <a:rPr dirty="0" sz="2100" spc="-95">
                <a:latin typeface="Verdana"/>
                <a:cs typeface="Verdana"/>
              </a:rPr>
              <a:t>out</a:t>
            </a:r>
            <a:r>
              <a:rPr dirty="0" sz="2100" spc="-190">
                <a:latin typeface="Verdana"/>
                <a:cs typeface="Verdana"/>
              </a:rPr>
              <a:t> </a:t>
            </a:r>
            <a:r>
              <a:rPr dirty="0" sz="2100" spc="-110">
                <a:latin typeface="Verdana"/>
                <a:cs typeface="Verdana"/>
              </a:rPr>
              <a:t>our</a:t>
            </a:r>
            <a:r>
              <a:rPr dirty="0" sz="2100" spc="-190">
                <a:latin typeface="Verdana"/>
                <a:cs typeface="Verdana"/>
              </a:rPr>
              <a:t> </a:t>
            </a:r>
            <a:r>
              <a:rPr dirty="0" sz="2100" spc="-75">
                <a:latin typeface="Verdana"/>
                <a:cs typeface="Verdana"/>
              </a:rPr>
              <a:t>chart</a:t>
            </a:r>
            <a:r>
              <a:rPr dirty="0" sz="2100" spc="360">
                <a:latin typeface="Verdana"/>
                <a:cs typeface="Verdana"/>
              </a:rPr>
              <a:t> </a:t>
            </a:r>
            <a:r>
              <a:rPr dirty="0" sz="2100">
                <a:latin typeface="Verdana"/>
                <a:cs typeface="Verdana"/>
              </a:rPr>
              <a:t>we</a:t>
            </a:r>
            <a:r>
              <a:rPr dirty="0" sz="2100" spc="-190">
                <a:latin typeface="Verdana"/>
                <a:cs typeface="Verdana"/>
              </a:rPr>
              <a:t> </a:t>
            </a:r>
            <a:r>
              <a:rPr dirty="0" sz="2100" spc="-50">
                <a:latin typeface="Verdana"/>
                <a:cs typeface="Verdana"/>
              </a:rPr>
              <a:t>can</a:t>
            </a:r>
            <a:r>
              <a:rPr dirty="0" sz="2100" spc="-190">
                <a:latin typeface="Verdana"/>
                <a:cs typeface="Verdana"/>
              </a:rPr>
              <a:t> </a:t>
            </a:r>
            <a:r>
              <a:rPr dirty="0" sz="2100" spc="-90">
                <a:latin typeface="Verdana"/>
                <a:cs typeface="Verdana"/>
              </a:rPr>
              <a:t>see</a:t>
            </a:r>
            <a:r>
              <a:rPr dirty="0" sz="2100" spc="-190">
                <a:latin typeface="Verdana"/>
                <a:cs typeface="Verdana"/>
              </a:rPr>
              <a:t> </a:t>
            </a:r>
            <a:r>
              <a:rPr dirty="0" sz="2100" spc="-70">
                <a:latin typeface="Verdana"/>
                <a:cs typeface="Verdana"/>
              </a:rPr>
              <a:t>that</a:t>
            </a:r>
            <a:r>
              <a:rPr dirty="0" sz="2100" spc="-190">
                <a:latin typeface="Verdana"/>
                <a:cs typeface="Verdana"/>
              </a:rPr>
              <a:t> </a:t>
            </a:r>
            <a:r>
              <a:rPr dirty="0" sz="2100" spc="-100">
                <a:latin typeface="Verdana"/>
                <a:cs typeface="Verdana"/>
              </a:rPr>
              <a:t>the</a:t>
            </a:r>
            <a:r>
              <a:rPr dirty="0" sz="2100" spc="-190">
                <a:latin typeface="Verdana"/>
                <a:cs typeface="Verdana"/>
              </a:rPr>
              <a:t> </a:t>
            </a:r>
            <a:r>
              <a:rPr dirty="0" sz="2100" spc="-90">
                <a:latin typeface="Verdana"/>
                <a:cs typeface="Verdana"/>
              </a:rPr>
              <a:t>third  cluster</a:t>
            </a:r>
            <a:r>
              <a:rPr dirty="0" sz="2100" spc="-195">
                <a:latin typeface="Verdana"/>
                <a:cs typeface="Verdana"/>
              </a:rPr>
              <a:t> </a:t>
            </a:r>
            <a:r>
              <a:rPr dirty="0" sz="2100" spc="-50">
                <a:latin typeface="Verdana"/>
                <a:cs typeface="Verdana"/>
              </a:rPr>
              <a:t>has</a:t>
            </a:r>
            <a:r>
              <a:rPr dirty="0" sz="2100" spc="-190">
                <a:latin typeface="Verdana"/>
                <a:cs typeface="Verdana"/>
              </a:rPr>
              <a:t> </a:t>
            </a:r>
            <a:r>
              <a:rPr dirty="0" sz="2100" spc="-100">
                <a:latin typeface="Verdana"/>
                <a:cs typeface="Verdana"/>
              </a:rPr>
              <a:t>the</a:t>
            </a:r>
            <a:r>
              <a:rPr dirty="0" sz="2100" spc="-190">
                <a:latin typeface="Verdana"/>
                <a:cs typeface="Verdana"/>
              </a:rPr>
              <a:t> </a:t>
            </a:r>
            <a:r>
              <a:rPr dirty="0" sz="2100" spc="-75">
                <a:latin typeface="Verdana"/>
                <a:cs typeface="Verdana"/>
              </a:rPr>
              <a:t>best</a:t>
            </a:r>
            <a:r>
              <a:rPr dirty="0" sz="2100" spc="-195">
                <a:latin typeface="Verdana"/>
                <a:cs typeface="Verdana"/>
              </a:rPr>
              <a:t> </a:t>
            </a:r>
            <a:r>
              <a:rPr dirty="0" sz="2100" spc="-85">
                <a:latin typeface="Verdana"/>
                <a:cs typeface="Verdana"/>
              </a:rPr>
              <a:t>rate</a:t>
            </a:r>
            <a:r>
              <a:rPr dirty="0" sz="2100" spc="-190">
                <a:latin typeface="Verdana"/>
                <a:cs typeface="Verdana"/>
              </a:rPr>
              <a:t> </a:t>
            </a:r>
            <a:r>
              <a:rPr dirty="0" sz="2100" spc="-280">
                <a:latin typeface="Verdana"/>
                <a:cs typeface="Verdana"/>
              </a:rPr>
              <a:t>.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3637" y="3896338"/>
            <a:ext cx="4760595" cy="1005205"/>
          </a:xfrm>
          <a:prstGeom prst="rect"/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315"/>
              </a:spcBef>
            </a:pPr>
            <a:r>
              <a:rPr dirty="0" sz="3250" spc="-195">
                <a:latin typeface="Verdana"/>
                <a:cs typeface="Verdana"/>
              </a:rPr>
              <a:t>Total </a:t>
            </a:r>
            <a:r>
              <a:rPr dirty="0" sz="3250" spc="-215">
                <a:latin typeface="Verdana"/>
                <a:cs typeface="Verdana"/>
              </a:rPr>
              <a:t>asault </a:t>
            </a:r>
            <a:r>
              <a:rPr dirty="0" sz="3250" spc="-220">
                <a:latin typeface="Verdana"/>
                <a:cs typeface="Verdana"/>
              </a:rPr>
              <a:t>and</a:t>
            </a:r>
            <a:r>
              <a:rPr dirty="0" sz="3250" spc="-245">
                <a:latin typeface="Verdana"/>
                <a:cs typeface="Verdana"/>
              </a:rPr>
              <a:t> </a:t>
            </a:r>
            <a:r>
              <a:rPr dirty="0" sz="3250" spc="-290">
                <a:latin typeface="Verdana"/>
                <a:cs typeface="Verdana"/>
              </a:rPr>
              <a:t>robery  </a:t>
            </a:r>
            <a:r>
              <a:rPr dirty="0" sz="3250" spc="-270">
                <a:latin typeface="Verdana"/>
                <a:cs typeface="Verdana"/>
              </a:rPr>
              <a:t>By</a:t>
            </a:r>
            <a:r>
              <a:rPr dirty="0" sz="3250" spc="-204">
                <a:latin typeface="Verdana"/>
                <a:cs typeface="Verdana"/>
              </a:rPr>
              <a:t> </a:t>
            </a:r>
            <a:r>
              <a:rPr dirty="0" sz="3250" spc="-260">
                <a:latin typeface="Verdana"/>
                <a:cs typeface="Verdana"/>
              </a:rPr>
              <a:t>Cluster</a:t>
            </a:r>
            <a:endParaRPr sz="32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606" y="3717148"/>
            <a:ext cx="5212715" cy="1384300"/>
          </a:xfrm>
          <a:custGeom>
            <a:avLst/>
            <a:gdLst/>
            <a:ahLst/>
            <a:cxnLst/>
            <a:rect l="l" t="t" r="r" b="b"/>
            <a:pathLst>
              <a:path w="5212715" h="1384300">
                <a:moveTo>
                  <a:pt x="5123108" y="1383763"/>
                </a:moveTo>
                <a:lnTo>
                  <a:pt x="89581" y="1383763"/>
                </a:lnTo>
                <a:lnTo>
                  <a:pt x="54879" y="1376664"/>
                </a:lnTo>
                <a:lnTo>
                  <a:pt x="26386" y="1357362"/>
                </a:lnTo>
                <a:lnTo>
                  <a:pt x="7095" y="1328853"/>
                </a:lnTo>
                <a:lnTo>
                  <a:pt x="0" y="1294131"/>
                </a:lnTo>
                <a:lnTo>
                  <a:pt x="0" y="89632"/>
                </a:lnTo>
                <a:lnTo>
                  <a:pt x="7095" y="54910"/>
                </a:lnTo>
                <a:lnTo>
                  <a:pt x="26386" y="26401"/>
                </a:lnTo>
                <a:lnTo>
                  <a:pt x="54879" y="7099"/>
                </a:lnTo>
                <a:lnTo>
                  <a:pt x="89581" y="0"/>
                </a:lnTo>
                <a:lnTo>
                  <a:pt x="5123108" y="0"/>
                </a:lnTo>
                <a:lnTo>
                  <a:pt x="5157810" y="7099"/>
                </a:lnTo>
                <a:lnTo>
                  <a:pt x="5176560" y="19801"/>
                </a:lnTo>
                <a:lnTo>
                  <a:pt x="89581" y="19801"/>
                </a:lnTo>
                <a:lnTo>
                  <a:pt x="62591" y="25347"/>
                </a:lnTo>
                <a:lnTo>
                  <a:pt x="40387" y="40410"/>
                </a:lnTo>
                <a:lnTo>
                  <a:pt x="25332" y="62627"/>
                </a:lnTo>
                <a:lnTo>
                  <a:pt x="19789" y="89632"/>
                </a:lnTo>
                <a:lnTo>
                  <a:pt x="19789" y="1294131"/>
                </a:lnTo>
                <a:lnTo>
                  <a:pt x="25332" y="1321136"/>
                </a:lnTo>
                <a:lnTo>
                  <a:pt x="40387" y="1343353"/>
                </a:lnTo>
                <a:lnTo>
                  <a:pt x="62591" y="1358416"/>
                </a:lnTo>
                <a:lnTo>
                  <a:pt x="89581" y="1363962"/>
                </a:lnTo>
                <a:lnTo>
                  <a:pt x="5176560" y="1363962"/>
                </a:lnTo>
                <a:lnTo>
                  <a:pt x="5157810" y="1376664"/>
                </a:lnTo>
                <a:lnTo>
                  <a:pt x="5123108" y="1383763"/>
                </a:lnTo>
                <a:close/>
              </a:path>
              <a:path w="5212715" h="1384300">
                <a:moveTo>
                  <a:pt x="5176560" y="1363962"/>
                </a:moveTo>
                <a:lnTo>
                  <a:pt x="5123108" y="1363962"/>
                </a:lnTo>
                <a:lnTo>
                  <a:pt x="5150098" y="1358416"/>
                </a:lnTo>
                <a:lnTo>
                  <a:pt x="5172302" y="1343353"/>
                </a:lnTo>
                <a:lnTo>
                  <a:pt x="5187357" y="1321136"/>
                </a:lnTo>
                <a:lnTo>
                  <a:pt x="5192900" y="1294131"/>
                </a:lnTo>
                <a:lnTo>
                  <a:pt x="5192900" y="89632"/>
                </a:lnTo>
                <a:lnTo>
                  <a:pt x="5187357" y="62627"/>
                </a:lnTo>
                <a:lnTo>
                  <a:pt x="5172302" y="40410"/>
                </a:lnTo>
                <a:lnTo>
                  <a:pt x="5150098" y="25347"/>
                </a:lnTo>
                <a:lnTo>
                  <a:pt x="5123108" y="19801"/>
                </a:lnTo>
                <a:lnTo>
                  <a:pt x="5176560" y="19801"/>
                </a:lnTo>
                <a:lnTo>
                  <a:pt x="5186303" y="26401"/>
                </a:lnTo>
                <a:lnTo>
                  <a:pt x="5205594" y="54910"/>
                </a:lnTo>
                <a:lnTo>
                  <a:pt x="5212690" y="89632"/>
                </a:lnTo>
                <a:lnTo>
                  <a:pt x="5212690" y="1294131"/>
                </a:lnTo>
                <a:lnTo>
                  <a:pt x="5205594" y="1328853"/>
                </a:lnTo>
                <a:lnTo>
                  <a:pt x="5186303" y="1357362"/>
                </a:lnTo>
                <a:lnTo>
                  <a:pt x="5176560" y="1363962"/>
                </a:lnTo>
                <a:close/>
              </a:path>
            </a:pathLst>
          </a:custGeom>
          <a:solidFill>
            <a:srgbClr val="C472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0" y="2449189"/>
            <a:ext cx="8410559" cy="5391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5370" y="5456547"/>
            <a:ext cx="8045450" cy="162750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algn="ctr" marR="819150">
              <a:lnSpc>
                <a:spcPct val="100000"/>
              </a:lnSpc>
              <a:spcBef>
                <a:spcPts val="550"/>
              </a:spcBef>
            </a:pPr>
            <a:r>
              <a:rPr dirty="0" sz="2250" spc="-85">
                <a:latin typeface="Verdana"/>
                <a:cs typeface="Verdana"/>
              </a:rPr>
              <a:t>Here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105">
                <a:latin typeface="Verdana"/>
                <a:cs typeface="Verdana"/>
              </a:rPr>
              <a:t>the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80">
                <a:latin typeface="Verdana"/>
                <a:cs typeface="Verdana"/>
              </a:rPr>
              <a:t>chart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75">
                <a:latin typeface="Verdana"/>
                <a:cs typeface="Verdana"/>
              </a:rPr>
              <a:t>that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30">
                <a:latin typeface="Verdana"/>
                <a:cs typeface="Verdana"/>
              </a:rPr>
              <a:t>show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90">
                <a:latin typeface="Verdana"/>
                <a:cs typeface="Verdana"/>
              </a:rPr>
              <a:t>us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105">
                <a:latin typeface="Verdana"/>
                <a:cs typeface="Verdana"/>
              </a:rPr>
              <a:t>the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55">
                <a:latin typeface="Verdana"/>
                <a:cs typeface="Verdana"/>
              </a:rPr>
              <a:t>Total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60">
                <a:latin typeface="Verdana"/>
                <a:cs typeface="Verdana"/>
              </a:rPr>
              <a:t>assault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120">
                <a:latin typeface="Verdana"/>
                <a:cs typeface="Verdana"/>
              </a:rPr>
              <a:t>&amp;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110">
                <a:latin typeface="Verdana"/>
                <a:cs typeface="Verdana"/>
              </a:rPr>
              <a:t>robery</a:t>
            </a:r>
            <a:endParaRPr sz="2250">
              <a:latin typeface="Verdana"/>
              <a:cs typeface="Verdana"/>
            </a:endParaRPr>
          </a:p>
          <a:p>
            <a:pPr algn="ctr" marL="160655" marR="5080">
              <a:lnSpc>
                <a:spcPct val="116799"/>
              </a:lnSpc>
            </a:pPr>
            <a:r>
              <a:rPr dirty="0" sz="2250" spc="-55">
                <a:latin typeface="Verdana"/>
                <a:cs typeface="Verdana"/>
              </a:rPr>
              <a:t>of </a:t>
            </a:r>
            <a:r>
              <a:rPr dirty="0" sz="2250" spc="-105">
                <a:latin typeface="Verdana"/>
                <a:cs typeface="Verdana"/>
              </a:rPr>
              <a:t>the </a:t>
            </a:r>
            <a:r>
              <a:rPr dirty="0" sz="2250" spc="-95">
                <a:latin typeface="Verdana"/>
                <a:cs typeface="Verdana"/>
              </a:rPr>
              <a:t>population, </a:t>
            </a:r>
            <a:r>
              <a:rPr dirty="0" sz="2250" spc="-105">
                <a:latin typeface="Verdana"/>
                <a:cs typeface="Verdana"/>
              </a:rPr>
              <a:t>the </a:t>
            </a:r>
            <a:r>
              <a:rPr dirty="0" sz="2250" spc="-80">
                <a:latin typeface="Verdana"/>
                <a:cs typeface="Verdana"/>
              </a:rPr>
              <a:t>ratio </a:t>
            </a:r>
            <a:r>
              <a:rPr dirty="0" sz="2250" spc="-55">
                <a:latin typeface="Verdana"/>
                <a:cs typeface="Verdana"/>
              </a:rPr>
              <a:t>of </a:t>
            </a:r>
            <a:r>
              <a:rPr dirty="0" sz="2250" spc="-60">
                <a:latin typeface="Verdana"/>
                <a:cs typeface="Verdana"/>
              </a:rPr>
              <a:t>assault </a:t>
            </a:r>
            <a:r>
              <a:rPr dirty="0" sz="2250" spc="-65">
                <a:latin typeface="Verdana"/>
                <a:cs typeface="Verdana"/>
              </a:rPr>
              <a:t>is</a:t>
            </a:r>
            <a:r>
              <a:rPr dirty="0" sz="2250" spc="-605">
                <a:latin typeface="Verdana"/>
                <a:cs typeface="Verdana"/>
              </a:rPr>
              <a:t> </a:t>
            </a:r>
            <a:r>
              <a:rPr dirty="0" sz="2250" spc="-95">
                <a:latin typeface="Verdana"/>
                <a:cs typeface="Verdana"/>
              </a:rPr>
              <a:t>10778.800971 </a:t>
            </a:r>
            <a:r>
              <a:rPr dirty="0" sz="2250" spc="-50">
                <a:latin typeface="Verdana"/>
                <a:cs typeface="Verdana"/>
              </a:rPr>
              <a:t>and  </a:t>
            </a:r>
            <a:r>
              <a:rPr dirty="0" sz="2250" spc="-105">
                <a:latin typeface="Verdana"/>
                <a:cs typeface="Verdana"/>
              </a:rPr>
              <a:t>the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100">
                <a:latin typeface="Verdana"/>
                <a:cs typeface="Verdana"/>
              </a:rPr>
              <a:t>robbery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80">
                <a:latin typeface="Verdana"/>
                <a:cs typeface="Verdana"/>
              </a:rPr>
              <a:t>ratio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65">
                <a:latin typeface="Verdana"/>
                <a:cs typeface="Verdana"/>
              </a:rPr>
              <a:t>is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100">
                <a:latin typeface="Verdana"/>
                <a:cs typeface="Verdana"/>
              </a:rPr>
              <a:t>1955.913922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65">
                <a:latin typeface="Verdana"/>
                <a:cs typeface="Verdana"/>
              </a:rPr>
              <a:t>so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105">
                <a:latin typeface="Verdana"/>
                <a:cs typeface="Verdana"/>
              </a:rPr>
              <a:t>the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75">
                <a:latin typeface="Verdana"/>
                <a:cs typeface="Verdana"/>
              </a:rPr>
              <a:t>second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95">
                <a:latin typeface="Verdana"/>
                <a:cs typeface="Verdana"/>
              </a:rPr>
              <a:t>cluster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55">
                <a:latin typeface="Verdana"/>
                <a:cs typeface="Verdana"/>
              </a:rPr>
              <a:t>has  </a:t>
            </a:r>
            <a:r>
              <a:rPr dirty="0" sz="2250" spc="-105">
                <a:latin typeface="Verdana"/>
                <a:cs typeface="Verdana"/>
              </a:rPr>
              <a:t>the </a:t>
            </a:r>
            <a:r>
              <a:rPr dirty="0" sz="2250" spc="-80">
                <a:latin typeface="Verdana"/>
                <a:cs typeface="Verdana"/>
              </a:rPr>
              <a:t>best</a:t>
            </a:r>
            <a:r>
              <a:rPr dirty="0" sz="2250" spc="-310">
                <a:latin typeface="Verdana"/>
                <a:cs typeface="Verdana"/>
              </a:rPr>
              <a:t> </a:t>
            </a:r>
            <a:r>
              <a:rPr dirty="0" sz="2250" spc="-90">
                <a:latin typeface="Verdana"/>
                <a:cs typeface="Verdana"/>
              </a:rPr>
              <a:t>rate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0255" y="3596557"/>
            <a:ext cx="3442335" cy="1056005"/>
          </a:xfrm>
          <a:prstGeom prst="rect"/>
        </p:spPr>
        <p:txBody>
          <a:bodyPr wrap="square" lIns="0" tIns="41275" rIns="0" bIns="0" rtlCol="0" vert="horz">
            <a:spAutoFit/>
          </a:bodyPr>
          <a:lstStyle/>
          <a:p>
            <a:pPr marL="12700" marR="5080">
              <a:lnSpc>
                <a:spcPts val="4000"/>
              </a:lnSpc>
              <a:spcBef>
                <a:spcPts val="325"/>
              </a:spcBef>
            </a:pPr>
            <a:r>
              <a:rPr dirty="0" sz="3400" spc="-245">
                <a:latin typeface="Verdana"/>
                <a:cs typeface="Verdana"/>
              </a:rPr>
              <a:t>Average</a:t>
            </a:r>
            <a:r>
              <a:rPr dirty="0" sz="3400" spc="-265">
                <a:latin typeface="Verdana"/>
                <a:cs typeface="Verdana"/>
              </a:rPr>
              <a:t> </a:t>
            </a:r>
            <a:r>
              <a:rPr dirty="0" sz="3400" spc="-425">
                <a:latin typeface="Verdana"/>
                <a:cs typeface="Verdana"/>
              </a:rPr>
              <a:t>Income  </a:t>
            </a:r>
            <a:r>
              <a:rPr dirty="0" sz="3400" spc="-270">
                <a:latin typeface="Verdana"/>
                <a:cs typeface="Verdana"/>
              </a:rPr>
              <a:t>By</a:t>
            </a:r>
            <a:r>
              <a:rPr dirty="0" sz="3400" spc="-210">
                <a:latin typeface="Verdana"/>
                <a:cs typeface="Verdana"/>
              </a:rPr>
              <a:t> </a:t>
            </a:r>
            <a:r>
              <a:rPr dirty="0" sz="3400" spc="-265">
                <a:latin typeface="Verdana"/>
                <a:cs typeface="Verdana"/>
              </a:rPr>
              <a:t>Cluster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5766" y="3407429"/>
            <a:ext cx="4137025" cy="1460500"/>
          </a:xfrm>
          <a:custGeom>
            <a:avLst/>
            <a:gdLst/>
            <a:ahLst/>
            <a:cxnLst/>
            <a:rect l="l" t="t" r="r" b="b"/>
            <a:pathLst>
              <a:path w="4137025" h="1460500">
                <a:moveTo>
                  <a:pt x="4042179" y="1460109"/>
                </a:moveTo>
                <a:lnTo>
                  <a:pt x="94346" y="1460109"/>
                </a:lnTo>
                <a:lnTo>
                  <a:pt x="57798" y="1452618"/>
                </a:lnTo>
                <a:lnTo>
                  <a:pt x="27789" y="1432251"/>
                </a:lnTo>
                <a:lnTo>
                  <a:pt x="7472" y="1402169"/>
                </a:lnTo>
                <a:lnTo>
                  <a:pt x="0" y="1365531"/>
                </a:lnTo>
                <a:lnTo>
                  <a:pt x="0" y="94578"/>
                </a:lnTo>
                <a:lnTo>
                  <a:pt x="7472" y="57940"/>
                </a:lnTo>
                <a:lnTo>
                  <a:pt x="27789" y="27858"/>
                </a:lnTo>
                <a:lnTo>
                  <a:pt x="57798" y="7491"/>
                </a:lnTo>
                <a:lnTo>
                  <a:pt x="94346" y="0"/>
                </a:lnTo>
                <a:lnTo>
                  <a:pt x="4042179" y="0"/>
                </a:lnTo>
                <a:lnTo>
                  <a:pt x="4078727" y="7491"/>
                </a:lnTo>
                <a:lnTo>
                  <a:pt x="4098474" y="20893"/>
                </a:lnTo>
                <a:lnTo>
                  <a:pt x="94346" y="20893"/>
                </a:lnTo>
                <a:lnTo>
                  <a:pt x="65920" y="26745"/>
                </a:lnTo>
                <a:lnTo>
                  <a:pt x="42535" y="42640"/>
                </a:lnTo>
                <a:lnTo>
                  <a:pt x="26680" y="66082"/>
                </a:lnTo>
                <a:lnTo>
                  <a:pt x="20842" y="94578"/>
                </a:lnTo>
                <a:lnTo>
                  <a:pt x="20842" y="1365531"/>
                </a:lnTo>
                <a:lnTo>
                  <a:pt x="26680" y="1394027"/>
                </a:lnTo>
                <a:lnTo>
                  <a:pt x="42535" y="1417469"/>
                </a:lnTo>
                <a:lnTo>
                  <a:pt x="65920" y="1433364"/>
                </a:lnTo>
                <a:lnTo>
                  <a:pt x="94346" y="1439216"/>
                </a:lnTo>
                <a:lnTo>
                  <a:pt x="4098474" y="1439216"/>
                </a:lnTo>
                <a:lnTo>
                  <a:pt x="4078727" y="1452618"/>
                </a:lnTo>
                <a:lnTo>
                  <a:pt x="4042179" y="1460109"/>
                </a:lnTo>
                <a:close/>
              </a:path>
              <a:path w="4137025" h="1460500">
                <a:moveTo>
                  <a:pt x="4098474" y="1439216"/>
                </a:moveTo>
                <a:lnTo>
                  <a:pt x="4042179" y="1439216"/>
                </a:lnTo>
                <a:lnTo>
                  <a:pt x="4070605" y="1433364"/>
                </a:lnTo>
                <a:lnTo>
                  <a:pt x="4093990" y="1417469"/>
                </a:lnTo>
                <a:lnTo>
                  <a:pt x="4109845" y="1394027"/>
                </a:lnTo>
                <a:lnTo>
                  <a:pt x="4115683" y="1365531"/>
                </a:lnTo>
                <a:lnTo>
                  <a:pt x="4115683" y="94578"/>
                </a:lnTo>
                <a:lnTo>
                  <a:pt x="4109845" y="66082"/>
                </a:lnTo>
                <a:lnTo>
                  <a:pt x="4093990" y="42640"/>
                </a:lnTo>
                <a:lnTo>
                  <a:pt x="4070605" y="26745"/>
                </a:lnTo>
                <a:lnTo>
                  <a:pt x="4042179" y="20893"/>
                </a:lnTo>
                <a:lnTo>
                  <a:pt x="4098474" y="20893"/>
                </a:lnTo>
                <a:lnTo>
                  <a:pt x="4108736" y="27858"/>
                </a:lnTo>
                <a:lnTo>
                  <a:pt x="4129053" y="57940"/>
                </a:lnTo>
                <a:lnTo>
                  <a:pt x="4136526" y="94578"/>
                </a:lnTo>
                <a:lnTo>
                  <a:pt x="4136526" y="1365531"/>
                </a:lnTo>
                <a:lnTo>
                  <a:pt x="4129053" y="1402169"/>
                </a:lnTo>
                <a:lnTo>
                  <a:pt x="4108736" y="1432251"/>
                </a:lnTo>
                <a:lnTo>
                  <a:pt x="4098474" y="1439216"/>
                </a:lnTo>
                <a:close/>
              </a:path>
            </a:pathLst>
          </a:custGeom>
          <a:solidFill>
            <a:srgbClr val="C472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32618" y="1949107"/>
            <a:ext cx="9972659" cy="6391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3504" y="4972032"/>
            <a:ext cx="6737350" cy="144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6799"/>
              </a:lnSpc>
              <a:spcBef>
                <a:spcPts val="95"/>
              </a:spcBef>
            </a:pPr>
            <a:r>
              <a:rPr dirty="0" sz="2650" spc="-100">
                <a:latin typeface="Verdana"/>
                <a:cs typeface="Verdana"/>
              </a:rPr>
              <a:t>Here</a:t>
            </a:r>
            <a:r>
              <a:rPr dirty="0" sz="2650" spc="-240">
                <a:latin typeface="Verdana"/>
                <a:cs typeface="Verdana"/>
              </a:rPr>
              <a:t> </a:t>
            </a:r>
            <a:r>
              <a:rPr dirty="0" sz="2650" spc="-125">
                <a:latin typeface="Verdana"/>
                <a:cs typeface="Verdana"/>
              </a:rPr>
              <a:t>the</a:t>
            </a:r>
            <a:r>
              <a:rPr dirty="0" sz="2650" spc="-240">
                <a:latin typeface="Verdana"/>
                <a:cs typeface="Verdana"/>
              </a:rPr>
              <a:t> </a:t>
            </a:r>
            <a:r>
              <a:rPr dirty="0" sz="2650" spc="-95">
                <a:latin typeface="Verdana"/>
                <a:cs typeface="Verdana"/>
              </a:rPr>
              <a:t>chart</a:t>
            </a:r>
            <a:r>
              <a:rPr dirty="0" sz="2650" spc="-240">
                <a:latin typeface="Verdana"/>
                <a:cs typeface="Verdana"/>
              </a:rPr>
              <a:t> </a:t>
            </a:r>
            <a:r>
              <a:rPr dirty="0" sz="2650" spc="-90">
                <a:latin typeface="Verdana"/>
                <a:cs typeface="Verdana"/>
              </a:rPr>
              <a:t>that</a:t>
            </a:r>
            <a:r>
              <a:rPr dirty="0" sz="2650" spc="-240">
                <a:latin typeface="Verdana"/>
                <a:cs typeface="Verdana"/>
              </a:rPr>
              <a:t> </a:t>
            </a:r>
            <a:r>
              <a:rPr dirty="0" sz="2650" spc="-35">
                <a:latin typeface="Verdana"/>
                <a:cs typeface="Verdana"/>
              </a:rPr>
              <a:t>show</a:t>
            </a:r>
            <a:r>
              <a:rPr dirty="0" sz="2650" spc="-240">
                <a:latin typeface="Verdana"/>
                <a:cs typeface="Verdana"/>
              </a:rPr>
              <a:t> </a:t>
            </a:r>
            <a:r>
              <a:rPr dirty="0" sz="2650" spc="-105">
                <a:latin typeface="Verdana"/>
                <a:cs typeface="Verdana"/>
              </a:rPr>
              <a:t>us</a:t>
            </a:r>
            <a:r>
              <a:rPr dirty="0" sz="2650" spc="-240">
                <a:latin typeface="Verdana"/>
                <a:cs typeface="Verdana"/>
              </a:rPr>
              <a:t> </a:t>
            </a:r>
            <a:r>
              <a:rPr dirty="0" sz="2650" spc="-125">
                <a:latin typeface="Verdana"/>
                <a:cs typeface="Verdana"/>
              </a:rPr>
              <a:t>the</a:t>
            </a:r>
            <a:r>
              <a:rPr dirty="0" sz="2650" spc="-240">
                <a:latin typeface="Verdana"/>
                <a:cs typeface="Verdana"/>
              </a:rPr>
              <a:t> </a:t>
            </a:r>
            <a:r>
              <a:rPr dirty="0" sz="2650" spc="-90">
                <a:latin typeface="Verdana"/>
                <a:cs typeface="Verdana"/>
              </a:rPr>
              <a:t>average</a:t>
            </a:r>
            <a:r>
              <a:rPr dirty="0" sz="2650" spc="-240">
                <a:latin typeface="Verdana"/>
                <a:cs typeface="Verdana"/>
              </a:rPr>
              <a:t> </a:t>
            </a:r>
            <a:r>
              <a:rPr dirty="0" sz="2650" spc="-65">
                <a:latin typeface="Verdana"/>
                <a:cs typeface="Verdana"/>
              </a:rPr>
              <a:t>of  </a:t>
            </a:r>
            <a:r>
              <a:rPr dirty="0" sz="2650" spc="-125">
                <a:latin typeface="Verdana"/>
                <a:cs typeface="Verdana"/>
              </a:rPr>
              <a:t>the</a:t>
            </a:r>
            <a:r>
              <a:rPr dirty="0" sz="2650" spc="-245">
                <a:latin typeface="Verdana"/>
                <a:cs typeface="Verdana"/>
              </a:rPr>
              <a:t> </a:t>
            </a:r>
            <a:r>
              <a:rPr dirty="0" sz="2650" spc="-120">
                <a:latin typeface="Verdana"/>
                <a:cs typeface="Verdana"/>
              </a:rPr>
              <a:t>income's</a:t>
            </a:r>
            <a:r>
              <a:rPr dirty="0" sz="2650" spc="-240">
                <a:latin typeface="Verdana"/>
                <a:cs typeface="Verdana"/>
              </a:rPr>
              <a:t> </a:t>
            </a:r>
            <a:r>
              <a:rPr dirty="0" sz="2650" spc="-85">
                <a:latin typeface="Verdana"/>
                <a:cs typeface="Verdana"/>
              </a:rPr>
              <a:t>population</a:t>
            </a:r>
            <a:r>
              <a:rPr dirty="0" sz="2650" spc="-240">
                <a:latin typeface="Verdana"/>
                <a:cs typeface="Verdana"/>
              </a:rPr>
              <a:t> </a:t>
            </a:r>
            <a:r>
              <a:rPr dirty="0" sz="2650" spc="-350">
                <a:latin typeface="Verdana"/>
                <a:cs typeface="Verdana"/>
              </a:rPr>
              <a:t>,</a:t>
            </a:r>
            <a:r>
              <a:rPr dirty="0" sz="2650" spc="-240">
                <a:latin typeface="Verdana"/>
                <a:cs typeface="Verdana"/>
              </a:rPr>
              <a:t> </a:t>
            </a:r>
            <a:r>
              <a:rPr dirty="0" sz="2650" spc="5">
                <a:latin typeface="Verdana"/>
                <a:cs typeface="Verdana"/>
              </a:rPr>
              <a:t>we</a:t>
            </a:r>
            <a:r>
              <a:rPr dirty="0" sz="2650" spc="-245">
                <a:latin typeface="Verdana"/>
                <a:cs typeface="Verdana"/>
              </a:rPr>
              <a:t> </a:t>
            </a:r>
            <a:r>
              <a:rPr dirty="0" sz="2650" spc="-65">
                <a:latin typeface="Verdana"/>
                <a:cs typeface="Verdana"/>
              </a:rPr>
              <a:t>can</a:t>
            </a:r>
            <a:r>
              <a:rPr dirty="0" sz="2650" spc="-240">
                <a:latin typeface="Verdana"/>
                <a:cs typeface="Verdana"/>
              </a:rPr>
              <a:t> </a:t>
            </a:r>
            <a:r>
              <a:rPr dirty="0" sz="2650" spc="-110">
                <a:latin typeface="Verdana"/>
                <a:cs typeface="Verdana"/>
              </a:rPr>
              <a:t>see</a:t>
            </a:r>
            <a:r>
              <a:rPr dirty="0" sz="2650" spc="-240">
                <a:latin typeface="Verdana"/>
                <a:cs typeface="Verdana"/>
              </a:rPr>
              <a:t> </a:t>
            </a:r>
            <a:r>
              <a:rPr dirty="0" sz="2650" spc="-125">
                <a:latin typeface="Verdana"/>
                <a:cs typeface="Verdana"/>
              </a:rPr>
              <a:t>the</a:t>
            </a:r>
            <a:endParaRPr sz="2650">
              <a:latin typeface="Verdana"/>
              <a:cs typeface="Verdana"/>
            </a:endParaRPr>
          </a:p>
          <a:p>
            <a:pPr algn="ctr" marR="227329">
              <a:lnSpc>
                <a:spcPct val="100000"/>
              </a:lnSpc>
              <a:spcBef>
                <a:spcPts val="530"/>
              </a:spcBef>
            </a:pPr>
            <a:r>
              <a:rPr dirty="0" sz="2650" spc="-95">
                <a:latin typeface="Verdana"/>
                <a:cs typeface="Verdana"/>
              </a:rPr>
              <a:t>best</a:t>
            </a:r>
            <a:r>
              <a:rPr dirty="0" sz="2650" spc="-245">
                <a:latin typeface="Verdana"/>
                <a:cs typeface="Verdana"/>
              </a:rPr>
              <a:t> </a:t>
            </a:r>
            <a:r>
              <a:rPr dirty="0" sz="2650" spc="-105">
                <a:latin typeface="Verdana"/>
                <a:cs typeface="Verdana"/>
              </a:rPr>
              <a:t>rate</a:t>
            </a:r>
            <a:r>
              <a:rPr dirty="0" sz="2650" spc="-240">
                <a:latin typeface="Verdana"/>
                <a:cs typeface="Verdana"/>
              </a:rPr>
              <a:t> </a:t>
            </a:r>
            <a:r>
              <a:rPr dirty="0" sz="2650" spc="-80">
                <a:latin typeface="Verdana"/>
                <a:cs typeface="Verdana"/>
              </a:rPr>
              <a:t>is</a:t>
            </a:r>
            <a:r>
              <a:rPr dirty="0" sz="2650" spc="-240">
                <a:latin typeface="Verdana"/>
                <a:cs typeface="Verdana"/>
              </a:rPr>
              <a:t> </a:t>
            </a:r>
            <a:r>
              <a:rPr dirty="0" sz="2650" spc="-125">
                <a:latin typeface="Verdana"/>
                <a:cs typeface="Verdana"/>
              </a:rPr>
              <a:t>the</a:t>
            </a:r>
            <a:r>
              <a:rPr dirty="0" sz="2650" spc="-240">
                <a:latin typeface="Verdana"/>
                <a:cs typeface="Verdana"/>
              </a:rPr>
              <a:t> </a:t>
            </a:r>
            <a:r>
              <a:rPr dirty="0" sz="2650" spc="-95">
                <a:latin typeface="Verdana"/>
                <a:cs typeface="Verdana"/>
              </a:rPr>
              <a:t>First</a:t>
            </a:r>
            <a:r>
              <a:rPr dirty="0" sz="2650" spc="-240">
                <a:latin typeface="Verdana"/>
                <a:cs typeface="Verdana"/>
              </a:rPr>
              <a:t> </a:t>
            </a:r>
            <a:r>
              <a:rPr dirty="0" sz="2650" spc="-140">
                <a:latin typeface="Verdana"/>
                <a:cs typeface="Verdana"/>
              </a:rPr>
              <a:t>Cluster.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9696" y="2947283"/>
            <a:ext cx="3021330" cy="1069340"/>
          </a:xfrm>
          <a:custGeom>
            <a:avLst/>
            <a:gdLst/>
            <a:ahLst/>
            <a:cxnLst/>
            <a:rect l="l" t="t" r="r" b="b"/>
            <a:pathLst>
              <a:path w="3021329" h="1069339">
                <a:moveTo>
                  <a:pt x="2952423" y="1068839"/>
                </a:moveTo>
                <a:lnTo>
                  <a:pt x="68911" y="1068839"/>
                </a:lnTo>
                <a:lnTo>
                  <a:pt x="42216" y="1063355"/>
                </a:lnTo>
                <a:lnTo>
                  <a:pt x="20297" y="1048446"/>
                </a:lnTo>
                <a:lnTo>
                  <a:pt x="5458" y="1026425"/>
                </a:lnTo>
                <a:lnTo>
                  <a:pt x="0" y="999605"/>
                </a:lnTo>
                <a:lnTo>
                  <a:pt x="0" y="69233"/>
                </a:lnTo>
                <a:lnTo>
                  <a:pt x="5458" y="42413"/>
                </a:lnTo>
                <a:lnTo>
                  <a:pt x="20297" y="20392"/>
                </a:lnTo>
                <a:lnTo>
                  <a:pt x="42216" y="5483"/>
                </a:lnTo>
                <a:lnTo>
                  <a:pt x="68911" y="0"/>
                </a:lnTo>
                <a:lnTo>
                  <a:pt x="2952423" y="0"/>
                </a:lnTo>
                <a:lnTo>
                  <a:pt x="2979118" y="5483"/>
                </a:lnTo>
                <a:lnTo>
                  <a:pt x="2993542" y="15294"/>
                </a:lnTo>
                <a:lnTo>
                  <a:pt x="68911" y="15294"/>
                </a:lnTo>
                <a:lnTo>
                  <a:pt x="48148" y="19578"/>
                </a:lnTo>
                <a:lnTo>
                  <a:pt x="31068" y="31213"/>
                </a:lnTo>
                <a:lnTo>
                  <a:pt x="19487" y="48374"/>
                </a:lnTo>
                <a:lnTo>
                  <a:pt x="15223" y="69233"/>
                </a:lnTo>
                <a:lnTo>
                  <a:pt x="15223" y="999605"/>
                </a:lnTo>
                <a:lnTo>
                  <a:pt x="19487" y="1020465"/>
                </a:lnTo>
                <a:lnTo>
                  <a:pt x="31068" y="1037625"/>
                </a:lnTo>
                <a:lnTo>
                  <a:pt x="48148" y="1049260"/>
                </a:lnTo>
                <a:lnTo>
                  <a:pt x="68911" y="1053544"/>
                </a:lnTo>
                <a:lnTo>
                  <a:pt x="2993542" y="1053544"/>
                </a:lnTo>
                <a:lnTo>
                  <a:pt x="2979118" y="1063355"/>
                </a:lnTo>
                <a:lnTo>
                  <a:pt x="2952423" y="1068839"/>
                </a:lnTo>
                <a:close/>
              </a:path>
              <a:path w="3021329" h="1069339">
                <a:moveTo>
                  <a:pt x="2993542" y="1053544"/>
                </a:moveTo>
                <a:lnTo>
                  <a:pt x="2952423" y="1053544"/>
                </a:lnTo>
                <a:lnTo>
                  <a:pt x="2973186" y="1049260"/>
                </a:lnTo>
                <a:lnTo>
                  <a:pt x="2990266" y="1037625"/>
                </a:lnTo>
                <a:lnTo>
                  <a:pt x="3001847" y="1020465"/>
                </a:lnTo>
                <a:lnTo>
                  <a:pt x="3006111" y="999605"/>
                </a:lnTo>
                <a:lnTo>
                  <a:pt x="3006111" y="69233"/>
                </a:lnTo>
                <a:lnTo>
                  <a:pt x="3001847" y="48374"/>
                </a:lnTo>
                <a:lnTo>
                  <a:pt x="2990266" y="31213"/>
                </a:lnTo>
                <a:lnTo>
                  <a:pt x="2973186" y="19578"/>
                </a:lnTo>
                <a:lnTo>
                  <a:pt x="2952423" y="15294"/>
                </a:lnTo>
                <a:lnTo>
                  <a:pt x="2993542" y="15294"/>
                </a:lnTo>
                <a:lnTo>
                  <a:pt x="3001037" y="20392"/>
                </a:lnTo>
                <a:lnTo>
                  <a:pt x="3015876" y="42413"/>
                </a:lnTo>
                <a:lnTo>
                  <a:pt x="3021335" y="69233"/>
                </a:lnTo>
                <a:lnTo>
                  <a:pt x="3021335" y="999605"/>
                </a:lnTo>
                <a:lnTo>
                  <a:pt x="3015876" y="1026425"/>
                </a:lnTo>
                <a:lnTo>
                  <a:pt x="3001037" y="1048446"/>
                </a:lnTo>
                <a:lnTo>
                  <a:pt x="2993542" y="1053544"/>
                </a:lnTo>
                <a:close/>
              </a:path>
            </a:pathLst>
          </a:custGeom>
          <a:solidFill>
            <a:srgbClr val="C472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8537" y="3244891"/>
            <a:ext cx="188722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0"/>
              <a:t>A</a:t>
            </a:r>
            <a:r>
              <a:rPr dirty="0" spc="70"/>
              <a:t>U</a:t>
            </a:r>
            <a:r>
              <a:rPr dirty="0" spc="135"/>
              <a:t>D</a:t>
            </a:r>
            <a:r>
              <a:rPr dirty="0" spc="35"/>
              <a:t>I</a:t>
            </a:r>
            <a:r>
              <a:rPr dirty="0" spc="-180"/>
              <a:t>E</a:t>
            </a:r>
            <a:r>
              <a:rPr dirty="0" spc="114"/>
              <a:t>N</a:t>
            </a:r>
            <a:r>
              <a:rPr dirty="0" spc="-80"/>
              <a:t>C</a:t>
            </a:r>
            <a:r>
              <a:rPr dirty="0" spc="-204"/>
              <a:t>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775898" y="2071414"/>
            <a:ext cx="6172200" cy="6143625"/>
            <a:chOff x="10775898" y="2071414"/>
            <a:chExt cx="6172200" cy="6143625"/>
          </a:xfrm>
        </p:grpSpPr>
        <p:sp>
          <p:nvSpPr>
            <p:cNvPr id="5" name="object 5"/>
            <p:cNvSpPr/>
            <p:nvPr/>
          </p:nvSpPr>
          <p:spPr>
            <a:xfrm>
              <a:off x="10775898" y="2071414"/>
              <a:ext cx="6172200" cy="6143625"/>
            </a:xfrm>
            <a:custGeom>
              <a:avLst/>
              <a:gdLst/>
              <a:ahLst/>
              <a:cxnLst/>
              <a:rect l="l" t="t" r="r" b="b"/>
              <a:pathLst>
                <a:path w="6172200" h="6143625">
                  <a:moveTo>
                    <a:pt x="5843342" y="6143624"/>
                  </a:moveTo>
                  <a:lnTo>
                    <a:pt x="328843" y="6143624"/>
                  </a:lnTo>
                  <a:lnTo>
                    <a:pt x="280342" y="6140051"/>
                  </a:lnTo>
                  <a:lnTo>
                    <a:pt x="234020" y="6129674"/>
                  </a:lnTo>
                  <a:lnTo>
                    <a:pt x="190391" y="6113007"/>
                  </a:lnTo>
                  <a:lnTo>
                    <a:pt x="149968" y="6090566"/>
                  </a:lnTo>
                  <a:lnTo>
                    <a:pt x="113266" y="6062862"/>
                  </a:lnTo>
                  <a:lnTo>
                    <a:pt x="80800" y="6030412"/>
                  </a:lnTo>
                  <a:lnTo>
                    <a:pt x="53083" y="5993728"/>
                  </a:lnTo>
                  <a:lnTo>
                    <a:pt x="30630" y="5953324"/>
                  </a:lnTo>
                  <a:lnTo>
                    <a:pt x="13956" y="5909716"/>
                  </a:lnTo>
                  <a:lnTo>
                    <a:pt x="3574" y="5863416"/>
                  </a:lnTo>
                  <a:lnTo>
                    <a:pt x="0" y="5814939"/>
                  </a:lnTo>
                  <a:lnTo>
                    <a:pt x="0" y="328684"/>
                  </a:lnTo>
                  <a:lnTo>
                    <a:pt x="3574" y="280207"/>
                  </a:lnTo>
                  <a:lnTo>
                    <a:pt x="13956" y="233908"/>
                  </a:lnTo>
                  <a:lnTo>
                    <a:pt x="30630" y="190299"/>
                  </a:lnTo>
                  <a:lnTo>
                    <a:pt x="53083" y="149896"/>
                  </a:lnTo>
                  <a:lnTo>
                    <a:pt x="80800" y="113212"/>
                  </a:lnTo>
                  <a:lnTo>
                    <a:pt x="113266" y="80761"/>
                  </a:lnTo>
                  <a:lnTo>
                    <a:pt x="149968" y="53058"/>
                  </a:lnTo>
                  <a:lnTo>
                    <a:pt x="190391" y="30616"/>
                  </a:lnTo>
                  <a:lnTo>
                    <a:pt x="234020" y="13949"/>
                  </a:lnTo>
                  <a:lnTo>
                    <a:pt x="280342" y="3573"/>
                  </a:lnTo>
                  <a:lnTo>
                    <a:pt x="328843" y="0"/>
                  </a:lnTo>
                  <a:lnTo>
                    <a:pt x="5843342" y="0"/>
                  </a:lnTo>
                  <a:lnTo>
                    <a:pt x="5891843" y="3573"/>
                  </a:lnTo>
                  <a:lnTo>
                    <a:pt x="5938165" y="13949"/>
                  </a:lnTo>
                  <a:lnTo>
                    <a:pt x="5981794" y="30616"/>
                  </a:lnTo>
                  <a:lnTo>
                    <a:pt x="6022217" y="53058"/>
                  </a:lnTo>
                  <a:lnTo>
                    <a:pt x="6058919" y="80761"/>
                  </a:lnTo>
                  <a:lnTo>
                    <a:pt x="6091385" y="113212"/>
                  </a:lnTo>
                  <a:lnTo>
                    <a:pt x="6119102" y="149896"/>
                  </a:lnTo>
                  <a:lnTo>
                    <a:pt x="6141555" y="190299"/>
                  </a:lnTo>
                  <a:lnTo>
                    <a:pt x="6158229" y="233908"/>
                  </a:lnTo>
                  <a:lnTo>
                    <a:pt x="6168611" y="280207"/>
                  </a:lnTo>
                  <a:lnTo>
                    <a:pt x="6172186" y="328684"/>
                  </a:lnTo>
                  <a:lnTo>
                    <a:pt x="6172186" y="5814939"/>
                  </a:lnTo>
                  <a:lnTo>
                    <a:pt x="6168611" y="5863416"/>
                  </a:lnTo>
                  <a:lnTo>
                    <a:pt x="6158229" y="5909716"/>
                  </a:lnTo>
                  <a:lnTo>
                    <a:pt x="6141555" y="5953324"/>
                  </a:lnTo>
                  <a:lnTo>
                    <a:pt x="6119102" y="5993728"/>
                  </a:lnTo>
                  <a:lnTo>
                    <a:pt x="6091385" y="6030412"/>
                  </a:lnTo>
                  <a:lnTo>
                    <a:pt x="6058919" y="6062862"/>
                  </a:lnTo>
                  <a:lnTo>
                    <a:pt x="6022217" y="6090566"/>
                  </a:lnTo>
                  <a:lnTo>
                    <a:pt x="5981794" y="6113007"/>
                  </a:lnTo>
                  <a:lnTo>
                    <a:pt x="5938165" y="6129674"/>
                  </a:lnTo>
                  <a:lnTo>
                    <a:pt x="5891843" y="6140051"/>
                  </a:lnTo>
                  <a:lnTo>
                    <a:pt x="5843342" y="614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173540" y="2370856"/>
              <a:ext cx="5526877" cy="55268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77950" y="4377036"/>
            <a:ext cx="8006080" cy="3168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100"/>
              </a:spcBef>
            </a:pPr>
            <a:r>
              <a:rPr dirty="0" sz="3200" spc="-125">
                <a:solidFill>
                  <a:srgbClr val="181818"/>
                </a:solidFill>
                <a:latin typeface="Verdana"/>
                <a:cs typeface="Verdana"/>
              </a:rPr>
              <a:t>The </a:t>
            </a:r>
            <a:r>
              <a:rPr dirty="0" sz="3200" spc="-150">
                <a:solidFill>
                  <a:srgbClr val="181818"/>
                </a:solidFill>
                <a:latin typeface="Verdana"/>
                <a:cs typeface="Verdana"/>
              </a:rPr>
              <a:t>management </a:t>
            </a:r>
            <a:r>
              <a:rPr dirty="0" sz="3200" spc="-160">
                <a:solidFill>
                  <a:srgbClr val="181818"/>
                </a:solidFill>
                <a:latin typeface="Verdana"/>
                <a:cs typeface="Verdana"/>
              </a:rPr>
              <a:t>team </a:t>
            </a:r>
            <a:r>
              <a:rPr dirty="0" sz="3200" spc="-135">
                <a:solidFill>
                  <a:srgbClr val="181818"/>
                </a:solidFill>
                <a:latin typeface="Verdana"/>
                <a:cs typeface="Verdana"/>
              </a:rPr>
              <a:t>needs </a:t>
            </a:r>
            <a:r>
              <a:rPr dirty="0" sz="3200" spc="-130">
                <a:solidFill>
                  <a:srgbClr val="181818"/>
                </a:solidFill>
                <a:latin typeface="Verdana"/>
                <a:cs typeface="Verdana"/>
              </a:rPr>
              <a:t>to </a:t>
            </a:r>
            <a:r>
              <a:rPr dirty="0" sz="3200" spc="-100">
                <a:solidFill>
                  <a:srgbClr val="181818"/>
                </a:solidFill>
                <a:latin typeface="Verdana"/>
                <a:cs typeface="Verdana"/>
              </a:rPr>
              <a:t>do </a:t>
            </a:r>
            <a:r>
              <a:rPr dirty="0" sz="3200" spc="-5">
                <a:solidFill>
                  <a:srgbClr val="181818"/>
                </a:solidFill>
                <a:latin typeface="Verdana"/>
                <a:cs typeface="Verdana"/>
              </a:rPr>
              <a:t>a </a:t>
            </a:r>
            <a:r>
              <a:rPr dirty="0" sz="3200" spc="-130">
                <a:solidFill>
                  <a:srgbClr val="181818"/>
                </a:solidFill>
                <a:latin typeface="Verdana"/>
                <a:cs typeface="Verdana"/>
              </a:rPr>
              <a:t>site  </a:t>
            </a:r>
            <a:r>
              <a:rPr dirty="0" sz="3200" spc="-140">
                <a:solidFill>
                  <a:srgbClr val="181818"/>
                </a:solidFill>
                <a:latin typeface="Verdana"/>
                <a:cs typeface="Verdana"/>
              </a:rPr>
              <a:t>study </a:t>
            </a:r>
            <a:r>
              <a:rPr dirty="0" sz="3200" spc="-130">
                <a:solidFill>
                  <a:srgbClr val="181818"/>
                </a:solidFill>
                <a:latin typeface="Verdana"/>
                <a:cs typeface="Verdana"/>
              </a:rPr>
              <a:t>to </a:t>
            </a:r>
            <a:r>
              <a:rPr dirty="0" sz="3200" spc="-145">
                <a:solidFill>
                  <a:srgbClr val="181818"/>
                </a:solidFill>
                <a:latin typeface="Verdana"/>
                <a:cs typeface="Verdana"/>
              </a:rPr>
              <a:t>see </a:t>
            </a:r>
            <a:r>
              <a:rPr dirty="0" sz="3200" spc="-75">
                <a:solidFill>
                  <a:srgbClr val="181818"/>
                </a:solidFill>
                <a:latin typeface="Verdana"/>
                <a:cs typeface="Verdana"/>
              </a:rPr>
              <a:t>which </a:t>
            </a:r>
            <a:r>
              <a:rPr dirty="0" sz="3200" spc="-105">
                <a:solidFill>
                  <a:srgbClr val="181818"/>
                </a:solidFill>
                <a:latin typeface="Verdana"/>
                <a:cs typeface="Verdana"/>
              </a:rPr>
              <a:t>is </a:t>
            </a:r>
            <a:r>
              <a:rPr dirty="0" sz="3200" spc="-160">
                <a:solidFill>
                  <a:srgbClr val="181818"/>
                </a:solidFill>
                <a:latin typeface="Verdana"/>
                <a:cs typeface="Verdana"/>
              </a:rPr>
              <a:t>the </a:t>
            </a:r>
            <a:r>
              <a:rPr dirty="0" sz="3200" spc="-120">
                <a:solidFill>
                  <a:srgbClr val="181818"/>
                </a:solidFill>
                <a:latin typeface="Verdana"/>
                <a:cs typeface="Verdana"/>
              </a:rPr>
              <a:t>best </a:t>
            </a:r>
            <a:r>
              <a:rPr dirty="0" sz="3200" spc="-95">
                <a:solidFill>
                  <a:srgbClr val="181818"/>
                </a:solidFill>
                <a:latin typeface="Verdana"/>
                <a:cs typeface="Verdana"/>
              </a:rPr>
              <a:t>place </a:t>
            </a:r>
            <a:r>
              <a:rPr dirty="0" sz="3200" spc="-140">
                <a:solidFill>
                  <a:srgbClr val="181818"/>
                </a:solidFill>
                <a:latin typeface="Verdana"/>
                <a:cs typeface="Verdana"/>
              </a:rPr>
              <a:t>in  </a:t>
            </a:r>
            <a:r>
              <a:rPr dirty="0" sz="3200" spc="-130">
                <a:solidFill>
                  <a:srgbClr val="181818"/>
                </a:solidFill>
                <a:latin typeface="Verdana"/>
                <a:cs typeface="Verdana"/>
              </a:rPr>
              <a:t>Toronto </a:t>
            </a:r>
            <a:r>
              <a:rPr dirty="0" sz="3200" spc="-114">
                <a:solidFill>
                  <a:srgbClr val="181818"/>
                </a:solidFill>
                <a:latin typeface="Verdana"/>
                <a:cs typeface="Verdana"/>
              </a:rPr>
              <a:t>that </a:t>
            </a:r>
            <a:r>
              <a:rPr dirty="0" sz="3200" spc="-55">
                <a:solidFill>
                  <a:srgbClr val="181818"/>
                </a:solidFill>
                <a:latin typeface="Verdana"/>
                <a:cs typeface="Verdana"/>
              </a:rPr>
              <a:t>will </a:t>
            </a:r>
            <a:r>
              <a:rPr dirty="0" sz="3200" spc="-125">
                <a:solidFill>
                  <a:srgbClr val="181818"/>
                </a:solidFill>
                <a:latin typeface="Verdana"/>
                <a:cs typeface="Verdana"/>
              </a:rPr>
              <a:t>be </a:t>
            </a:r>
            <a:r>
              <a:rPr dirty="0" sz="3200" spc="-120">
                <a:solidFill>
                  <a:srgbClr val="181818"/>
                </a:solidFill>
                <a:latin typeface="Verdana"/>
                <a:cs typeface="Verdana"/>
              </a:rPr>
              <a:t>best </a:t>
            </a:r>
            <a:r>
              <a:rPr dirty="0" sz="3200" spc="-130">
                <a:solidFill>
                  <a:srgbClr val="181818"/>
                </a:solidFill>
                <a:latin typeface="Verdana"/>
                <a:cs typeface="Verdana"/>
              </a:rPr>
              <a:t>to </a:t>
            </a:r>
            <a:r>
              <a:rPr dirty="0" sz="3200" spc="-110">
                <a:solidFill>
                  <a:srgbClr val="181818"/>
                </a:solidFill>
                <a:latin typeface="Verdana"/>
                <a:cs typeface="Verdana"/>
              </a:rPr>
              <a:t>install </a:t>
            </a:r>
            <a:r>
              <a:rPr dirty="0" sz="3200" spc="-235">
                <a:solidFill>
                  <a:srgbClr val="181818"/>
                </a:solidFill>
                <a:latin typeface="Verdana"/>
                <a:cs typeface="Verdana"/>
              </a:rPr>
              <a:t>it. </a:t>
            </a:r>
            <a:r>
              <a:rPr dirty="0" sz="3200" spc="-80">
                <a:solidFill>
                  <a:srgbClr val="181818"/>
                </a:solidFill>
                <a:latin typeface="Verdana"/>
                <a:cs typeface="Verdana"/>
              </a:rPr>
              <a:t>and  </a:t>
            </a:r>
            <a:r>
              <a:rPr dirty="0" sz="3200" spc="-175">
                <a:solidFill>
                  <a:srgbClr val="181818"/>
                </a:solidFill>
                <a:latin typeface="Verdana"/>
                <a:cs typeface="Verdana"/>
              </a:rPr>
              <a:t>everyone </a:t>
            </a:r>
            <a:r>
              <a:rPr dirty="0" sz="3200" spc="-40">
                <a:solidFill>
                  <a:srgbClr val="181818"/>
                </a:solidFill>
                <a:latin typeface="Verdana"/>
                <a:cs typeface="Verdana"/>
              </a:rPr>
              <a:t>who </a:t>
            </a:r>
            <a:r>
              <a:rPr dirty="0" sz="3200" spc="-135">
                <a:solidFill>
                  <a:srgbClr val="181818"/>
                </a:solidFill>
                <a:latin typeface="Verdana"/>
                <a:cs typeface="Verdana"/>
              </a:rPr>
              <a:t>needs </a:t>
            </a:r>
            <a:r>
              <a:rPr dirty="0" sz="3200" spc="-130">
                <a:solidFill>
                  <a:srgbClr val="181818"/>
                </a:solidFill>
                <a:latin typeface="Verdana"/>
                <a:cs typeface="Verdana"/>
              </a:rPr>
              <a:t>to </a:t>
            </a:r>
            <a:r>
              <a:rPr dirty="0" sz="3200" spc="-100">
                <a:solidFill>
                  <a:srgbClr val="181818"/>
                </a:solidFill>
                <a:latin typeface="Verdana"/>
                <a:cs typeface="Verdana"/>
              </a:rPr>
              <a:t>analyze </a:t>
            </a:r>
            <a:r>
              <a:rPr dirty="0" sz="3200" spc="-80">
                <a:solidFill>
                  <a:srgbClr val="181818"/>
                </a:solidFill>
                <a:latin typeface="Verdana"/>
                <a:cs typeface="Verdana"/>
              </a:rPr>
              <a:t>an </a:t>
            </a:r>
            <a:r>
              <a:rPr dirty="0" sz="3200" spc="-100">
                <a:solidFill>
                  <a:srgbClr val="181818"/>
                </a:solidFill>
                <a:latin typeface="Verdana"/>
                <a:cs typeface="Verdana"/>
              </a:rPr>
              <a:t>area  </a:t>
            </a:r>
            <a:r>
              <a:rPr dirty="0" sz="3200" spc="-165">
                <a:solidFill>
                  <a:srgbClr val="181818"/>
                </a:solidFill>
                <a:latin typeface="Verdana"/>
                <a:cs typeface="Verdana"/>
              </a:rPr>
              <a:t>either</a:t>
            </a:r>
            <a:r>
              <a:rPr dirty="0" sz="3200" spc="-29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200" spc="-130">
                <a:solidFill>
                  <a:srgbClr val="181818"/>
                </a:solidFill>
                <a:latin typeface="Verdana"/>
                <a:cs typeface="Verdana"/>
              </a:rPr>
              <a:t>for</a:t>
            </a:r>
            <a:r>
              <a:rPr dirty="0" sz="3200" spc="-29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200" spc="-5">
                <a:solidFill>
                  <a:srgbClr val="181818"/>
                </a:solidFill>
                <a:latin typeface="Verdana"/>
                <a:cs typeface="Verdana"/>
              </a:rPr>
              <a:t>a</a:t>
            </a:r>
            <a:r>
              <a:rPr dirty="0" sz="3200" spc="-29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200" spc="-170">
                <a:solidFill>
                  <a:srgbClr val="181818"/>
                </a:solidFill>
                <a:latin typeface="Verdana"/>
                <a:cs typeface="Verdana"/>
              </a:rPr>
              <a:t>product,</a:t>
            </a:r>
            <a:r>
              <a:rPr dirty="0" sz="3200" spc="-29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200" spc="-5">
                <a:solidFill>
                  <a:srgbClr val="181818"/>
                </a:solidFill>
                <a:latin typeface="Verdana"/>
                <a:cs typeface="Verdana"/>
              </a:rPr>
              <a:t>a</a:t>
            </a:r>
            <a:r>
              <a:rPr dirty="0" sz="3200" spc="-29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200" spc="-150">
                <a:solidFill>
                  <a:srgbClr val="181818"/>
                </a:solidFill>
                <a:latin typeface="Verdana"/>
                <a:cs typeface="Verdana"/>
              </a:rPr>
              <a:t>service</a:t>
            </a:r>
            <a:r>
              <a:rPr dirty="0" sz="3200" spc="-29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200" spc="-165">
                <a:solidFill>
                  <a:srgbClr val="181818"/>
                </a:solidFill>
                <a:latin typeface="Verdana"/>
                <a:cs typeface="Verdana"/>
              </a:rPr>
              <a:t>or</a:t>
            </a:r>
            <a:r>
              <a:rPr dirty="0" sz="3200" spc="-29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200" spc="-130">
                <a:solidFill>
                  <a:srgbClr val="181818"/>
                </a:solidFill>
                <a:latin typeface="Verdana"/>
                <a:cs typeface="Verdana"/>
              </a:rPr>
              <a:t>to</a:t>
            </a:r>
            <a:r>
              <a:rPr dirty="0" sz="3200" spc="-29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200" spc="-110">
                <a:solidFill>
                  <a:srgbClr val="181818"/>
                </a:solidFill>
                <a:latin typeface="Verdana"/>
                <a:cs typeface="Verdana"/>
              </a:rPr>
              <a:t>install</a:t>
            </a:r>
            <a:r>
              <a:rPr dirty="0" sz="3200" spc="-29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200" spc="-5">
                <a:solidFill>
                  <a:srgbClr val="181818"/>
                </a:solidFill>
                <a:latin typeface="Verdana"/>
                <a:cs typeface="Verdana"/>
              </a:rPr>
              <a:t>a  </a:t>
            </a:r>
            <a:r>
              <a:rPr dirty="0" sz="3200" spc="-185">
                <a:solidFill>
                  <a:srgbClr val="181818"/>
                </a:solidFill>
                <a:latin typeface="Verdana"/>
                <a:cs typeface="Verdana"/>
              </a:rPr>
              <a:t>service.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03189" y="5060594"/>
            <a:ext cx="2800985" cy="1089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02870">
              <a:lnSpc>
                <a:spcPct val="109000"/>
              </a:lnSpc>
              <a:spcBef>
                <a:spcPts val="90"/>
              </a:spcBef>
            </a:pPr>
            <a:r>
              <a:rPr dirty="0" sz="3200" spc="-315" b="1">
                <a:solidFill>
                  <a:srgbClr val="181818"/>
                </a:solidFill>
                <a:latin typeface="Verdana"/>
                <a:cs typeface="Verdana"/>
              </a:rPr>
              <a:t>REFERENCE</a:t>
            </a:r>
            <a:r>
              <a:rPr dirty="0" sz="3200" spc="-450" b="1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3200" spc="-505" b="1">
                <a:solidFill>
                  <a:srgbClr val="181818"/>
                </a:solidFill>
                <a:latin typeface="Verdana"/>
                <a:cs typeface="Verdana"/>
              </a:rPr>
              <a:t>&amp;  </a:t>
            </a:r>
            <a:r>
              <a:rPr dirty="0" sz="3200" spc="-330" b="1">
                <a:solidFill>
                  <a:srgbClr val="181818"/>
                </a:solidFill>
                <a:latin typeface="Verdana"/>
                <a:cs typeface="Verdana"/>
              </a:rPr>
              <a:t>APENDICES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91398" y="162233"/>
            <a:ext cx="7935595" cy="3440429"/>
          </a:xfrm>
          <a:custGeom>
            <a:avLst/>
            <a:gdLst/>
            <a:ahLst/>
            <a:cxnLst/>
            <a:rect l="l" t="t" r="r" b="b"/>
            <a:pathLst>
              <a:path w="7935594" h="3440429">
                <a:moveTo>
                  <a:pt x="7883789" y="3440057"/>
                </a:moveTo>
                <a:lnTo>
                  <a:pt x="51770" y="3440057"/>
                </a:lnTo>
                <a:lnTo>
                  <a:pt x="31715" y="3435955"/>
                </a:lnTo>
                <a:lnTo>
                  <a:pt x="15248" y="3424805"/>
                </a:lnTo>
                <a:lnTo>
                  <a:pt x="4100" y="3408335"/>
                </a:lnTo>
                <a:lnTo>
                  <a:pt x="0" y="3388277"/>
                </a:lnTo>
                <a:lnTo>
                  <a:pt x="0" y="51779"/>
                </a:lnTo>
                <a:lnTo>
                  <a:pt x="4100" y="31721"/>
                </a:lnTo>
                <a:lnTo>
                  <a:pt x="15248" y="15251"/>
                </a:lnTo>
                <a:lnTo>
                  <a:pt x="31715" y="4101"/>
                </a:lnTo>
                <a:lnTo>
                  <a:pt x="51770" y="0"/>
                </a:lnTo>
                <a:lnTo>
                  <a:pt x="7883789" y="0"/>
                </a:lnTo>
                <a:lnTo>
                  <a:pt x="7903843" y="4101"/>
                </a:lnTo>
                <a:lnTo>
                  <a:pt x="7914679" y="11438"/>
                </a:lnTo>
                <a:lnTo>
                  <a:pt x="51770" y="11438"/>
                </a:lnTo>
                <a:lnTo>
                  <a:pt x="36172" y="14642"/>
                </a:lnTo>
                <a:lnTo>
                  <a:pt x="23340" y="23344"/>
                </a:lnTo>
                <a:lnTo>
                  <a:pt x="14640" y="36179"/>
                </a:lnTo>
                <a:lnTo>
                  <a:pt x="11436" y="51779"/>
                </a:lnTo>
                <a:lnTo>
                  <a:pt x="11436" y="3388277"/>
                </a:lnTo>
                <a:lnTo>
                  <a:pt x="14640" y="3403878"/>
                </a:lnTo>
                <a:lnTo>
                  <a:pt x="23340" y="3416712"/>
                </a:lnTo>
                <a:lnTo>
                  <a:pt x="36172" y="3425414"/>
                </a:lnTo>
                <a:lnTo>
                  <a:pt x="51770" y="3428618"/>
                </a:lnTo>
                <a:lnTo>
                  <a:pt x="7914679" y="3428618"/>
                </a:lnTo>
                <a:lnTo>
                  <a:pt x="7903843" y="3435955"/>
                </a:lnTo>
                <a:lnTo>
                  <a:pt x="7883789" y="3440057"/>
                </a:lnTo>
                <a:close/>
              </a:path>
              <a:path w="7935594" h="3440429">
                <a:moveTo>
                  <a:pt x="7914679" y="3428618"/>
                </a:moveTo>
                <a:lnTo>
                  <a:pt x="7883789" y="3428618"/>
                </a:lnTo>
                <a:lnTo>
                  <a:pt x="7899387" y="3425414"/>
                </a:lnTo>
                <a:lnTo>
                  <a:pt x="7912218" y="3416712"/>
                </a:lnTo>
                <a:lnTo>
                  <a:pt x="7920919" y="3403878"/>
                </a:lnTo>
                <a:lnTo>
                  <a:pt x="7924122" y="3388277"/>
                </a:lnTo>
                <a:lnTo>
                  <a:pt x="7924122" y="51779"/>
                </a:lnTo>
                <a:lnTo>
                  <a:pt x="7920919" y="36179"/>
                </a:lnTo>
                <a:lnTo>
                  <a:pt x="7912218" y="23344"/>
                </a:lnTo>
                <a:lnTo>
                  <a:pt x="7899387" y="14642"/>
                </a:lnTo>
                <a:lnTo>
                  <a:pt x="7883789" y="11438"/>
                </a:lnTo>
                <a:lnTo>
                  <a:pt x="7914679" y="11438"/>
                </a:lnTo>
                <a:lnTo>
                  <a:pt x="7920310" y="15251"/>
                </a:lnTo>
                <a:lnTo>
                  <a:pt x="7931458" y="31721"/>
                </a:lnTo>
                <a:lnTo>
                  <a:pt x="7935559" y="51779"/>
                </a:lnTo>
                <a:lnTo>
                  <a:pt x="7935559" y="3388277"/>
                </a:lnTo>
                <a:lnTo>
                  <a:pt x="7931458" y="3408335"/>
                </a:lnTo>
                <a:lnTo>
                  <a:pt x="7920310" y="3424805"/>
                </a:lnTo>
                <a:lnTo>
                  <a:pt x="7914679" y="3428618"/>
                </a:lnTo>
                <a:close/>
              </a:path>
            </a:pathLst>
          </a:custGeom>
          <a:solidFill>
            <a:srgbClr val="4B3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140041" y="885873"/>
            <a:ext cx="6002655" cy="1751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181818"/>
                </a:solidFill>
                <a:latin typeface="Arial"/>
                <a:cs typeface="Arial"/>
              </a:rPr>
              <a:t>Neighbourhoods </a:t>
            </a:r>
            <a:r>
              <a:rPr dirty="0" sz="2400" spc="-35" b="1">
                <a:solidFill>
                  <a:srgbClr val="181818"/>
                </a:solidFill>
                <a:latin typeface="Arial"/>
                <a:cs typeface="Arial"/>
              </a:rPr>
              <a:t>crime</a:t>
            </a:r>
            <a:r>
              <a:rPr dirty="0" sz="2400" b="1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 spc="20" b="1">
                <a:solidFill>
                  <a:srgbClr val="181818"/>
                </a:solidFill>
                <a:latin typeface="Arial"/>
                <a:cs typeface="Arial"/>
              </a:rPr>
              <a:t>rates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6700"/>
              </a:lnSpc>
              <a:spcBef>
                <a:spcPts val="1255"/>
              </a:spcBef>
            </a:pPr>
            <a:r>
              <a:rPr dirty="0" sz="2250" spc="-130" i="1">
                <a:solidFill>
                  <a:srgbClr val="181818"/>
                </a:solidFill>
                <a:latin typeface="Verdana"/>
                <a:cs typeface="Verdana"/>
              </a:rPr>
              <a:t>https://data.torontopolice.on.ca/datasets/neig  </a:t>
            </a:r>
            <a:r>
              <a:rPr dirty="0" sz="2250" spc="-110" i="1">
                <a:solidFill>
                  <a:srgbClr val="181818"/>
                </a:solidFill>
                <a:latin typeface="Verdana"/>
                <a:cs typeface="Verdana"/>
              </a:rPr>
              <a:t>hbourhood-crime-rates-2020-1/explore?  </a:t>
            </a:r>
            <a:r>
              <a:rPr dirty="0" sz="2250" spc="-105" i="1">
                <a:solidFill>
                  <a:srgbClr val="181818"/>
                </a:solidFill>
                <a:latin typeface="Verdana"/>
                <a:cs typeface="Verdana"/>
              </a:rPr>
              <a:t>showTable=true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30807" y="5032768"/>
            <a:ext cx="1139190" cy="1139190"/>
          </a:xfrm>
          <a:custGeom>
            <a:avLst/>
            <a:gdLst/>
            <a:ahLst/>
            <a:cxnLst/>
            <a:rect l="l" t="t" r="r" b="b"/>
            <a:pathLst>
              <a:path w="1139189" h="1139189">
                <a:moveTo>
                  <a:pt x="733094" y="429272"/>
                </a:moveTo>
                <a:lnTo>
                  <a:pt x="611695" y="429272"/>
                </a:lnTo>
                <a:lnTo>
                  <a:pt x="603034" y="386372"/>
                </a:lnTo>
                <a:lnTo>
                  <a:pt x="407936" y="386372"/>
                </a:lnTo>
                <a:lnTo>
                  <a:pt x="407936" y="751039"/>
                </a:lnTo>
                <a:lnTo>
                  <a:pt x="451281" y="751039"/>
                </a:lnTo>
                <a:lnTo>
                  <a:pt x="451281" y="600875"/>
                </a:lnTo>
                <a:lnTo>
                  <a:pt x="572681" y="600875"/>
                </a:lnTo>
                <a:lnTo>
                  <a:pt x="581355" y="643775"/>
                </a:lnTo>
                <a:lnTo>
                  <a:pt x="733094" y="643775"/>
                </a:lnTo>
                <a:lnTo>
                  <a:pt x="733094" y="429272"/>
                </a:lnTo>
                <a:close/>
              </a:path>
              <a:path w="1139189" h="1139189">
                <a:moveTo>
                  <a:pt x="1138758" y="569379"/>
                </a:moveTo>
                <a:lnTo>
                  <a:pt x="1136586" y="519087"/>
                </a:lnTo>
                <a:lnTo>
                  <a:pt x="1130109" y="469671"/>
                </a:lnTo>
                <a:lnTo>
                  <a:pt x="1119428" y="421373"/>
                </a:lnTo>
                <a:lnTo>
                  <a:pt x="1104633" y="374383"/>
                </a:lnTo>
                <a:lnTo>
                  <a:pt x="1104620" y="569379"/>
                </a:lnTo>
                <a:lnTo>
                  <a:pt x="1102029" y="622528"/>
                </a:lnTo>
                <a:lnTo>
                  <a:pt x="1094333" y="674598"/>
                </a:lnTo>
                <a:lnTo>
                  <a:pt x="1081659" y="725284"/>
                </a:lnTo>
                <a:lnTo>
                  <a:pt x="1064120" y="774306"/>
                </a:lnTo>
                <a:lnTo>
                  <a:pt x="1041844" y="821359"/>
                </a:lnTo>
                <a:lnTo>
                  <a:pt x="1014958" y="866165"/>
                </a:lnTo>
                <a:lnTo>
                  <a:pt x="983576" y="908418"/>
                </a:lnTo>
                <a:lnTo>
                  <a:pt x="947826" y="947826"/>
                </a:lnTo>
                <a:lnTo>
                  <a:pt x="908418" y="983576"/>
                </a:lnTo>
                <a:lnTo>
                  <a:pt x="866165" y="1014958"/>
                </a:lnTo>
                <a:lnTo>
                  <a:pt x="821359" y="1041844"/>
                </a:lnTo>
                <a:lnTo>
                  <a:pt x="774306" y="1064120"/>
                </a:lnTo>
                <a:lnTo>
                  <a:pt x="725284" y="1081659"/>
                </a:lnTo>
                <a:lnTo>
                  <a:pt x="674598" y="1094333"/>
                </a:lnTo>
                <a:lnTo>
                  <a:pt x="622528" y="1102029"/>
                </a:lnTo>
                <a:lnTo>
                  <a:pt x="569379" y="1104620"/>
                </a:lnTo>
                <a:lnTo>
                  <a:pt x="516229" y="1102029"/>
                </a:lnTo>
                <a:lnTo>
                  <a:pt x="464172" y="1094333"/>
                </a:lnTo>
                <a:lnTo>
                  <a:pt x="413473" y="1081659"/>
                </a:lnTo>
                <a:lnTo>
                  <a:pt x="364451" y="1064120"/>
                </a:lnTo>
                <a:lnTo>
                  <a:pt x="317398" y="1041844"/>
                </a:lnTo>
                <a:lnTo>
                  <a:pt x="272592" y="1014958"/>
                </a:lnTo>
                <a:lnTo>
                  <a:pt x="230339" y="983576"/>
                </a:lnTo>
                <a:lnTo>
                  <a:pt x="190931" y="947826"/>
                </a:lnTo>
                <a:lnTo>
                  <a:pt x="155181" y="908418"/>
                </a:lnTo>
                <a:lnTo>
                  <a:pt x="123812" y="866165"/>
                </a:lnTo>
                <a:lnTo>
                  <a:pt x="96926" y="821359"/>
                </a:lnTo>
                <a:lnTo>
                  <a:pt x="74650" y="774306"/>
                </a:lnTo>
                <a:lnTo>
                  <a:pt x="57111" y="725284"/>
                </a:lnTo>
                <a:lnTo>
                  <a:pt x="44424" y="674598"/>
                </a:lnTo>
                <a:lnTo>
                  <a:pt x="36728" y="622528"/>
                </a:lnTo>
                <a:lnTo>
                  <a:pt x="34137" y="569379"/>
                </a:lnTo>
                <a:lnTo>
                  <a:pt x="36728" y="516229"/>
                </a:lnTo>
                <a:lnTo>
                  <a:pt x="44424" y="464172"/>
                </a:lnTo>
                <a:lnTo>
                  <a:pt x="57111" y="413473"/>
                </a:lnTo>
                <a:lnTo>
                  <a:pt x="74650" y="364451"/>
                </a:lnTo>
                <a:lnTo>
                  <a:pt x="96926" y="317398"/>
                </a:lnTo>
                <a:lnTo>
                  <a:pt x="123812" y="272592"/>
                </a:lnTo>
                <a:lnTo>
                  <a:pt x="155181" y="230339"/>
                </a:lnTo>
                <a:lnTo>
                  <a:pt x="190931" y="190931"/>
                </a:lnTo>
                <a:lnTo>
                  <a:pt x="230339" y="155181"/>
                </a:lnTo>
                <a:lnTo>
                  <a:pt x="272592" y="123812"/>
                </a:lnTo>
                <a:lnTo>
                  <a:pt x="317398" y="96926"/>
                </a:lnTo>
                <a:lnTo>
                  <a:pt x="364451" y="74650"/>
                </a:lnTo>
                <a:lnTo>
                  <a:pt x="413473" y="57111"/>
                </a:lnTo>
                <a:lnTo>
                  <a:pt x="464172" y="44424"/>
                </a:lnTo>
                <a:lnTo>
                  <a:pt x="516229" y="36728"/>
                </a:lnTo>
                <a:lnTo>
                  <a:pt x="569379" y="34137"/>
                </a:lnTo>
                <a:lnTo>
                  <a:pt x="622528" y="36728"/>
                </a:lnTo>
                <a:lnTo>
                  <a:pt x="674598" y="44424"/>
                </a:lnTo>
                <a:lnTo>
                  <a:pt x="725284" y="57111"/>
                </a:lnTo>
                <a:lnTo>
                  <a:pt x="774306" y="74650"/>
                </a:lnTo>
                <a:lnTo>
                  <a:pt x="821359" y="96926"/>
                </a:lnTo>
                <a:lnTo>
                  <a:pt x="866165" y="123812"/>
                </a:lnTo>
                <a:lnTo>
                  <a:pt x="908418" y="155181"/>
                </a:lnTo>
                <a:lnTo>
                  <a:pt x="947826" y="190931"/>
                </a:lnTo>
                <a:lnTo>
                  <a:pt x="983576" y="230339"/>
                </a:lnTo>
                <a:lnTo>
                  <a:pt x="1014958" y="272592"/>
                </a:lnTo>
                <a:lnTo>
                  <a:pt x="1041844" y="317398"/>
                </a:lnTo>
                <a:lnTo>
                  <a:pt x="1064120" y="364451"/>
                </a:lnTo>
                <a:lnTo>
                  <a:pt x="1081659" y="413473"/>
                </a:lnTo>
                <a:lnTo>
                  <a:pt x="1094333" y="464172"/>
                </a:lnTo>
                <a:lnTo>
                  <a:pt x="1102029" y="516229"/>
                </a:lnTo>
                <a:lnTo>
                  <a:pt x="1104620" y="569379"/>
                </a:lnTo>
                <a:lnTo>
                  <a:pt x="1104620" y="374357"/>
                </a:lnTo>
                <a:lnTo>
                  <a:pt x="1085811" y="328942"/>
                </a:lnTo>
                <a:lnTo>
                  <a:pt x="1063040" y="285242"/>
                </a:lnTo>
                <a:lnTo>
                  <a:pt x="1036408" y="243509"/>
                </a:lnTo>
                <a:lnTo>
                  <a:pt x="1006017" y="203962"/>
                </a:lnTo>
                <a:lnTo>
                  <a:pt x="971956" y="166814"/>
                </a:lnTo>
                <a:lnTo>
                  <a:pt x="934859" y="132740"/>
                </a:lnTo>
                <a:lnTo>
                  <a:pt x="895350" y="102349"/>
                </a:lnTo>
                <a:lnTo>
                  <a:pt x="853617" y="75730"/>
                </a:lnTo>
                <a:lnTo>
                  <a:pt x="809917" y="52959"/>
                </a:lnTo>
                <a:lnTo>
                  <a:pt x="764476" y="34137"/>
                </a:lnTo>
                <a:lnTo>
                  <a:pt x="717448" y="19329"/>
                </a:lnTo>
                <a:lnTo>
                  <a:pt x="669112" y="8648"/>
                </a:lnTo>
                <a:lnTo>
                  <a:pt x="619683" y="2184"/>
                </a:lnTo>
                <a:lnTo>
                  <a:pt x="569379" y="0"/>
                </a:lnTo>
                <a:lnTo>
                  <a:pt x="519074" y="2184"/>
                </a:lnTo>
                <a:lnTo>
                  <a:pt x="469646" y="8648"/>
                </a:lnTo>
                <a:lnTo>
                  <a:pt x="421322" y="19329"/>
                </a:lnTo>
                <a:lnTo>
                  <a:pt x="374307" y="34124"/>
                </a:lnTo>
                <a:lnTo>
                  <a:pt x="328841" y="52959"/>
                </a:lnTo>
                <a:lnTo>
                  <a:pt x="285140" y="75730"/>
                </a:lnTo>
                <a:lnTo>
                  <a:pt x="243420" y="102349"/>
                </a:lnTo>
                <a:lnTo>
                  <a:pt x="203898" y="132740"/>
                </a:lnTo>
                <a:lnTo>
                  <a:pt x="166814" y="166814"/>
                </a:lnTo>
                <a:lnTo>
                  <a:pt x="132740" y="203898"/>
                </a:lnTo>
                <a:lnTo>
                  <a:pt x="102349" y="243420"/>
                </a:lnTo>
                <a:lnTo>
                  <a:pt x="75730" y="285140"/>
                </a:lnTo>
                <a:lnTo>
                  <a:pt x="52959" y="328841"/>
                </a:lnTo>
                <a:lnTo>
                  <a:pt x="34124" y="374307"/>
                </a:lnTo>
                <a:lnTo>
                  <a:pt x="19329" y="421322"/>
                </a:lnTo>
                <a:lnTo>
                  <a:pt x="8648" y="469646"/>
                </a:lnTo>
                <a:lnTo>
                  <a:pt x="2184" y="519074"/>
                </a:lnTo>
                <a:lnTo>
                  <a:pt x="0" y="569379"/>
                </a:lnTo>
                <a:lnTo>
                  <a:pt x="2184" y="619683"/>
                </a:lnTo>
                <a:lnTo>
                  <a:pt x="8648" y="669112"/>
                </a:lnTo>
                <a:lnTo>
                  <a:pt x="19329" y="717448"/>
                </a:lnTo>
                <a:lnTo>
                  <a:pt x="34124" y="764451"/>
                </a:lnTo>
                <a:lnTo>
                  <a:pt x="52959" y="809917"/>
                </a:lnTo>
                <a:lnTo>
                  <a:pt x="75730" y="853617"/>
                </a:lnTo>
                <a:lnTo>
                  <a:pt x="102349" y="895350"/>
                </a:lnTo>
                <a:lnTo>
                  <a:pt x="132740" y="934859"/>
                </a:lnTo>
                <a:lnTo>
                  <a:pt x="166814" y="971956"/>
                </a:lnTo>
                <a:lnTo>
                  <a:pt x="203898" y="1006017"/>
                </a:lnTo>
                <a:lnTo>
                  <a:pt x="243420" y="1036408"/>
                </a:lnTo>
                <a:lnTo>
                  <a:pt x="285140" y="1063040"/>
                </a:lnTo>
                <a:lnTo>
                  <a:pt x="328841" y="1085811"/>
                </a:lnTo>
                <a:lnTo>
                  <a:pt x="374281" y="1104620"/>
                </a:lnTo>
                <a:lnTo>
                  <a:pt x="421322" y="1119428"/>
                </a:lnTo>
                <a:lnTo>
                  <a:pt x="469646" y="1130109"/>
                </a:lnTo>
                <a:lnTo>
                  <a:pt x="519074" y="1136586"/>
                </a:lnTo>
                <a:lnTo>
                  <a:pt x="569379" y="1138758"/>
                </a:lnTo>
                <a:lnTo>
                  <a:pt x="619683" y="1136586"/>
                </a:lnTo>
                <a:lnTo>
                  <a:pt x="669112" y="1130109"/>
                </a:lnTo>
                <a:lnTo>
                  <a:pt x="717448" y="1119428"/>
                </a:lnTo>
                <a:lnTo>
                  <a:pt x="764476" y="1104620"/>
                </a:lnTo>
                <a:lnTo>
                  <a:pt x="809917" y="1085811"/>
                </a:lnTo>
                <a:lnTo>
                  <a:pt x="853617" y="1063040"/>
                </a:lnTo>
                <a:lnTo>
                  <a:pt x="895350" y="1036408"/>
                </a:lnTo>
                <a:lnTo>
                  <a:pt x="934859" y="1006017"/>
                </a:lnTo>
                <a:lnTo>
                  <a:pt x="971956" y="971956"/>
                </a:lnTo>
                <a:lnTo>
                  <a:pt x="1006017" y="934859"/>
                </a:lnTo>
                <a:lnTo>
                  <a:pt x="1036408" y="895350"/>
                </a:lnTo>
                <a:lnTo>
                  <a:pt x="1063040" y="853617"/>
                </a:lnTo>
                <a:lnTo>
                  <a:pt x="1085811" y="809917"/>
                </a:lnTo>
                <a:lnTo>
                  <a:pt x="1104633" y="764451"/>
                </a:lnTo>
                <a:lnTo>
                  <a:pt x="1119428" y="717448"/>
                </a:lnTo>
                <a:lnTo>
                  <a:pt x="1130109" y="669112"/>
                </a:lnTo>
                <a:lnTo>
                  <a:pt x="1136586" y="619683"/>
                </a:lnTo>
                <a:lnTo>
                  <a:pt x="1138758" y="569379"/>
                </a:lnTo>
                <a:close/>
              </a:path>
            </a:pathLst>
          </a:custGeom>
          <a:solidFill>
            <a:srgbClr val="4B3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83539" y="3601912"/>
            <a:ext cx="7935595" cy="3440429"/>
          </a:xfrm>
          <a:custGeom>
            <a:avLst/>
            <a:gdLst/>
            <a:ahLst/>
            <a:cxnLst/>
            <a:rect l="l" t="t" r="r" b="b"/>
            <a:pathLst>
              <a:path w="7935594" h="3440429">
                <a:moveTo>
                  <a:pt x="7883789" y="3440057"/>
                </a:moveTo>
                <a:lnTo>
                  <a:pt x="51770" y="3440057"/>
                </a:lnTo>
                <a:lnTo>
                  <a:pt x="31715" y="3435955"/>
                </a:lnTo>
                <a:lnTo>
                  <a:pt x="15248" y="3424805"/>
                </a:lnTo>
                <a:lnTo>
                  <a:pt x="4100" y="3408335"/>
                </a:lnTo>
                <a:lnTo>
                  <a:pt x="0" y="3388277"/>
                </a:lnTo>
                <a:lnTo>
                  <a:pt x="0" y="51779"/>
                </a:lnTo>
                <a:lnTo>
                  <a:pt x="4100" y="31721"/>
                </a:lnTo>
                <a:lnTo>
                  <a:pt x="15248" y="15251"/>
                </a:lnTo>
                <a:lnTo>
                  <a:pt x="31715" y="4101"/>
                </a:lnTo>
                <a:lnTo>
                  <a:pt x="51770" y="0"/>
                </a:lnTo>
                <a:lnTo>
                  <a:pt x="7883789" y="0"/>
                </a:lnTo>
                <a:lnTo>
                  <a:pt x="7903843" y="4101"/>
                </a:lnTo>
                <a:lnTo>
                  <a:pt x="7914679" y="11438"/>
                </a:lnTo>
                <a:lnTo>
                  <a:pt x="51770" y="11438"/>
                </a:lnTo>
                <a:lnTo>
                  <a:pt x="36172" y="14642"/>
                </a:lnTo>
                <a:lnTo>
                  <a:pt x="23340" y="23344"/>
                </a:lnTo>
                <a:lnTo>
                  <a:pt x="14640" y="36179"/>
                </a:lnTo>
                <a:lnTo>
                  <a:pt x="11436" y="51779"/>
                </a:lnTo>
                <a:lnTo>
                  <a:pt x="11436" y="3388277"/>
                </a:lnTo>
                <a:lnTo>
                  <a:pt x="14640" y="3403878"/>
                </a:lnTo>
                <a:lnTo>
                  <a:pt x="23340" y="3416712"/>
                </a:lnTo>
                <a:lnTo>
                  <a:pt x="36172" y="3425414"/>
                </a:lnTo>
                <a:lnTo>
                  <a:pt x="51770" y="3428618"/>
                </a:lnTo>
                <a:lnTo>
                  <a:pt x="7914679" y="3428618"/>
                </a:lnTo>
                <a:lnTo>
                  <a:pt x="7903843" y="3435955"/>
                </a:lnTo>
                <a:lnTo>
                  <a:pt x="7883789" y="3440057"/>
                </a:lnTo>
                <a:close/>
              </a:path>
              <a:path w="7935594" h="3440429">
                <a:moveTo>
                  <a:pt x="7914679" y="3428618"/>
                </a:moveTo>
                <a:lnTo>
                  <a:pt x="7883789" y="3428618"/>
                </a:lnTo>
                <a:lnTo>
                  <a:pt x="7899387" y="3425414"/>
                </a:lnTo>
                <a:lnTo>
                  <a:pt x="7912218" y="3416712"/>
                </a:lnTo>
                <a:lnTo>
                  <a:pt x="7920919" y="3403878"/>
                </a:lnTo>
                <a:lnTo>
                  <a:pt x="7924122" y="3388277"/>
                </a:lnTo>
                <a:lnTo>
                  <a:pt x="7924122" y="51779"/>
                </a:lnTo>
                <a:lnTo>
                  <a:pt x="7920919" y="36179"/>
                </a:lnTo>
                <a:lnTo>
                  <a:pt x="7912218" y="23344"/>
                </a:lnTo>
                <a:lnTo>
                  <a:pt x="7899387" y="14642"/>
                </a:lnTo>
                <a:lnTo>
                  <a:pt x="7883789" y="11438"/>
                </a:lnTo>
                <a:lnTo>
                  <a:pt x="7914679" y="11438"/>
                </a:lnTo>
                <a:lnTo>
                  <a:pt x="7920310" y="15251"/>
                </a:lnTo>
                <a:lnTo>
                  <a:pt x="7931458" y="31721"/>
                </a:lnTo>
                <a:lnTo>
                  <a:pt x="7935559" y="51779"/>
                </a:lnTo>
                <a:lnTo>
                  <a:pt x="7935559" y="3388277"/>
                </a:lnTo>
                <a:lnTo>
                  <a:pt x="7931458" y="3408335"/>
                </a:lnTo>
                <a:lnTo>
                  <a:pt x="7920310" y="3424805"/>
                </a:lnTo>
                <a:lnTo>
                  <a:pt x="7914679" y="3428618"/>
                </a:lnTo>
                <a:close/>
              </a:path>
            </a:pathLst>
          </a:custGeom>
          <a:solidFill>
            <a:srgbClr val="4B3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647112" y="4424388"/>
            <a:ext cx="6075045" cy="1751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solidFill>
                  <a:srgbClr val="181818"/>
                </a:solidFill>
                <a:latin typeface="Arial"/>
                <a:cs typeface="Arial"/>
              </a:rPr>
              <a:t>Shooting </a:t>
            </a:r>
            <a:r>
              <a:rPr dirty="0" sz="2400" spc="45" b="1">
                <a:solidFill>
                  <a:srgbClr val="181818"/>
                </a:solidFill>
                <a:latin typeface="Arial"/>
                <a:cs typeface="Arial"/>
              </a:rPr>
              <a:t>and </a:t>
            </a:r>
            <a:r>
              <a:rPr dirty="0" sz="2400" b="1">
                <a:solidFill>
                  <a:srgbClr val="181818"/>
                </a:solidFill>
                <a:latin typeface="Arial"/>
                <a:cs typeface="Arial"/>
              </a:rPr>
              <a:t>Firearm</a:t>
            </a:r>
            <a:r>
              <a:rPr dirty="0" sz="2400" spc="-70" b="1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400" spc="-25" b="1">
                <a:solidFill>
                  <a:srgbClr val="181818"/>
                </a:solidFill>
                <a:latin typeface="Arial"/>
                <a:cs typeface="Arial"/>
              </a:rPr>
              <a:t>Discharges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6700"/>
              </a:lnSpc>
              <a:spcBef>
                <a:spcPts val="1255"/>
              </a:spcBef>
            </a:pPr>
            <a:r>
              <a:rPr dirty="0" sz="2250" spc="-130">
                <a:solidFill>
                  <a:srgbClr val="181818"/>
                </a:solidFill>
                <a:latin typeface="Verdana"/>
                <a:cs typeface="Verdana"/>
              </a:rPr>
              <a:t>https://data.torontopolice.on.ca/datasets/shoo  </a:t>
            </a:r>
            <a:r>
              <a:rPr dirty="0" sz="2250" spc="-100">
                <a:solidFill>
                  <a:srgbClr val="181818"/>
                </a:solidFill>
                <a:latin typeface="Verdana"/>
                <a:cs typeface="Verdana"/>
              </a:rPr>
              <a:t>tings-and-firearm-discharges/explore?  </a:t>
            </a:r>
            <a:r>
              <a:rPr dirty="0" sz="2250" spc="-105">
                <a:solidFill>
                  <a:srgbClr val="181818"/>
                </a:solidFill>
                <a:latin typeface="Verdana"/>
                <a:cs typeface="Verdana"/>
              </a:rPr>
              <a:t>showTable=true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49117" y="7070170"/>
            <a:ext cx="7935595" cy="3216910"/>
          </a:xfrm>
          <a:custGeom>
            <a:avLst/>
            <a:gdLst/>
            <a:ahLst/>
            <a:cxnLst/>
            <a:rect l="l" t="t" r="r" b="b"/>
            <a:pathLst>
              <a:path w="7935594" h="3216909">
                <a:moveTo>
                  <a:pt x="11436" y="3216829"/>
                </a:moveTo>
                <a:lnTo>
                  <a:pt x="0" y="3216829"/>
                </a:lnTo>
                <a:lnTo>
                  <a:pt x="0" y="51779"/>
                </a:lnTo>
                <a:lnTo>
                  <a:pt x="4100" y="31721"/>
                </a:lnTo>
                <a:lnTo>
                  <a:pt x="15248" y="15251"/>
                </a:lnTo>
                <a:lnTo>
                  <a:pt x="31715" y="4101"/>
                </a:lnTo>
                <a:lnTo>
                  <a:pt x="51770" y="0"/>
                </a:lnTo>
                <a:lnTo>
                  <a:pt x="7883789" y="0"/>
                </a:lnTo>
                <a:lnTo>
                  <a:pt x="7903843" y="4101"/>
                </a:lnTo>
                <a:lnTo>
                  <a:pt x="7914679" y="11438"/>
                </a:lnTo>
                <a:lnTo>
                  <a:pt x="51770" y="11438"/>
                </a:lnTo>
                <a:lnTo>
                  <a:pt x="36172" y="14642"/>
                </a:lnTo>
                <a:lnTo>
                  <a:pt x="23340" y="23344"/>
                </a:lnTo>
                <a:lnTo>
                  <a:pt x="14640" y="36179"/>
                </a:lnTo>
                <a:lnTo>
                  <a:pt x="11436" y="51779"/>
                </a:lnTo>
                <a:lnTo>
                  <a:pt x="11436" y="3216829"/>
                </a:lnTo>
                <a:close/>
              </a:path>
              <a:path w="7935594" h="3216909">
                <a:moveTo>
                  <a:pt x="7935559" y="3216829"/>
                </a:moveTo>
                <a:lnTo>
                  <a:pt x="7924122" y="3216829"/>
                </a:lnTo>
                <a:lnTo>
                  <a:pt x="7924122" y="51779"/>
                </a:lnTo>
                <a:lnTo>
                  <a:pt x="7920919" y="36179"/>
                </a:lnTo>
                <a:lnTo>
                  <a:pt x="7912218" y="23344"/>
                </a:lnTo>
                <a:lnTo>
                  <a:pt x="7899387" y="14642"/>
                </a:lnTo>
                <a:lnTo>
                  <a:pt x="7883789" y="11438"/>
                </a:lnTo>
                <a:lnTo>
                  <a:pt x="7914679" y="11438"/>
                </a:lnTo>
                <a:lnTo>
                  <a:pt x="7920310" y="15251"/>
                </a:lnTo>
                <a:lnTo>
                  <a:pt x="7931458" y="31721"/>
                </a:lnTo>
                <a:lnTo>
                  <a:pt x="7935559" y="51779"/>
                </a:lnTo>
                <a:lnTo>
                  <a:pt x="7935559" y="3216829"/>
                </a:lnTo>
                <a:close/>
              </a:path>
            </a:pathLst>
          </a:custGeom>
          <a:solidFill>
            <a:srgbClr val="4B3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34369" y="7793830"/>
            <a:ext cx="5342890" cy="1579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solidFill>
                  <a:srgbClr val="181818"/>
                </a:solidFill>
                <a:latin typeface="Arial"/>
                <a:cs typeface="Arial"/>
              </a:rPr>
              <a:t>Profile </a:t>
            </a:r>
            <a:r>
              <a:rPr dirty="0" sz="2400" spc="50" b="1">
                <a:solidFill>
                  <a:srgbClr val="181818"/>
                </a:solidFill>
                <a:latin typeface="Arial"/>
                <a:cs typeface="Arial"/>
              </a:rPr>
              <a:t>dataset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4399"/>
              </a:lnSpc>
              <a:spcBef>
                <a:spcPts val="1330"/>
              </a:spcBef>
            </a:pPr>
            <a:r>
              <a:rPr dirty="0" sz="1950" spc="-110">
                <a:solidFill>
                  <a:srgbClr val="181818"/>
                </a:solidFill>
                <a:latin typeface="Verdana"/>
                <a:cs typeface="Verdana"/>
              </a:rPr>
              <a:t>https://</a:t>
            </a:r>
            <a:r>
              <a:rPr dirty="0" sz="1950" spc="-110">
                <a:solidFill>
                  <a:srgbClr val="181818"/>
                </a:solidFill>
                <a:latin typeface="Verdana"/>
                <a:cs typeface="Verdana"/>
                <a:hlinkClick r:id="rId2"/>
              </a:rPr>
              <a:t>www.toronto.ca/city-government/data- </a:t>
            </a:r>
            <a:r>
              <a:rPr dirty="0" sz="1950" spc="-11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1950" spc="-90">
                <a:solidFill>
                  <a:srgbClr val="181818"/>
                </a:solidFill>
                <a:latin typeface="Verdana"/>
                <a:cs typeface="Verdana"/>
              </a:rPr>
              <a:t>research-maps/neighbourhoods-  </a:t>
            </a:r>
            <a:r>
              <a:rPr dirty="0" sz="1950" spc="-100">
                <a:solidFill>
                  <a:srgbClr val="181818"/>
                </a:solidFill>
                <a:latin typeface="Verdana"/>
                <a:cs typeface="Verdana"/>
              </a:rPr>
              <a:t>communities/neighbourhood-profiles/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3140018"/>
            <a:ext cx="5162550" cy="3638550"/>
          </a:xfrm>
          <a:custGeom>
            <a:avLst/>
            <a:gdLst/>
            <a:ahLst/>
            <a:cxnLst/>
            <a:rect l="l" t="t" r="r" b="b"/>
            <a:pathLst>
              <a:path w="5162550" h="3638550">
                <a:moveTo>
                  <a:pt x="4794599" y="3638545"/>
                </a:moveTo>
                <a:lnTo>
                  <a:pt x="367931" y="3638545"/>
                </a:lnTo>
                <a:lnTo>
                  <a:pt x="321870" y="3635668"/>
                </a:lnTo>
                <a:lnTo>
                  <a:pt x="277490" y="3627268"/>
                </a:lnTo>
                <a:lnTo>
                  <a:pt x="235141" y="3613694"/>
                </a:lnTo>
                <a:lnTo>
                  <a:pt x="195170" y="3595296"/>
                </a:lnTo>
                <a:lnTo>
                  <a:pt x="157927" y="3572423"/>
                </a:lnTo>
                <a:lnTo>
                  <a:pt x="123760" y="3545423"/>
                </a:lnTo>
                <a:lnTo>
                  <a:pt x="93017" y="3514646"/>
                </a:lnTo>
                <a:lnTo>
                  <a:pt x="66048" y="3480441"/>
                </a:lnTo>
                <a:lnTo>
                  <a:pt x="43200" y="3443156"/>
                </a:lnTo>
                <a:lnTo>
                  <a:pt x="24823" y="3403140"/>
                </a:lnTo>
                <a:lnTo>
                  <a:pt x="11264" y="3360743"/>
                </a:lnTo>
                <a:lnTo>
                  <a:pt x="2874" y="3316314"/>
                </a:lnTo>
                <a:lnTo>
                  <a:pt x="0" y="3270201"/>
                </a:lnTo>
                <a:lnTo>
                  <a:pt x="0" y="368343"/>
                </a:lnTo>
                <a:lnTo>
                  <a:pt x="2874" y="322231"/>
                </a:lnTo>
                <a:lnTo>
                  <a:pt x="11264" y="277801"/>
                </a:lnTo>
                <a:lnTo>
                  <a:pt x="24823" y="235405"/>
                </a:lnTo>
                <a:lnTo>
                  <a:pt x="43200" y="195389"/>
                </a:lnTo>
                <a:lnTo>
                  <a:pt x="66048" y="158104"/>
                </a:lnTo>
                <a:lnTo>
                  <a:pt x="93017" y="123899"/>
                </a:lnTo>
                <a:lnTo>
                  <a:pt x="123760" y="93121"/>
                </a:lnTo>
                <a:lnTo>
                  <a:pt x="157927" y="66122"/>
                </a:lnTo>
                <a:lnTo>
                  <a:pt x="195170" y="43248"/>
                </a:lnTo>
                <a:lnTo>
                  <a:pt x="235141" y="24850"/>
                </a:lnTo>
                <a:lnTo>
                  <a:pt x="277490" y="11277"/>
                </a:lnTo>
                <a:lnTo>
                  <a:pt x="321870" y="2877"/>
                </a:lnTo>
                <a:lnTo>
                  <a:pt x="367931" y="0"/>
                </a:lnTo>
                <a:lnTo>
                  <a:pt x="4794599" y="0"/>
                </a:lnTo>
                <a:lnTo>
                  <a:pt x="4840660" y="2877"/>
                </a:lnTo>
                <a:lnTo>
                  <a:pt x="4885040" y="11277"/>
                </a:lnTo>
                <a:lnTo>
                  <a:pt x="4927389" y="24850"/>
                </a:lnTo>
                <a:lnTo>
                  <a:pt x="4967360" y="43248"/>
                </a:lnTo>
                <a:lnTo>
                  <a:pt x="5004603" y="66122"/>
                </a:lnTo>
                <a:lnTo>
                  <a:pt x="5038771" y="93121"/>
                </a:lnTo>
                <a:lnTo>
                  <a:pt x="5069513" y="123899"/>
                </a:lnTo>
                <a:lnTo>
                  <a:pt x="5096483" y="158104"/>
                </a:lnTo>
                <a:lnTo>
                  <a:pt x="5119330" y="195389"/>
                </a:lnTo>
                <a:lnTo>
                  <a:pt x="5137708" y="235405"/>
                </a:lnTo>
                <a:lnTo>
                  <a:pt x="5151266" y="277801"/>
                </a:lnTo>
                <a:lnTo>
                  <a:pt x="5159657" y="322231"/>
                </a:lnTo>
                <a:lnTo>
                  <a:pt x="5162531" y="368343"/>
                </a:lnTo>
                <a:lnTo>
                  <a:pt x="5162531" y="3270201"/>
                </a:lnTo>
                <a:lnTo>
                  <a:pt x="5159657" y="3316314"/>
                </a:lnTo>
                <a:lnTo>
                  <a:pt x="5151266" y="3360743"/>
                </a:lnTo>
                <a:lnTo>
                  <a:pt x="5137708" y="3403140"/>
                </a:lnTo>
                <a:lnTo>
                  <a:pt x="5119330" y="3443156"/>
                </a:lnTo>
                <a:lnTo>
                  <a:pt x="5096483" y="3480441"/>
                </a:lnTo>
                <a:lnTo>
                  <a:pt x="5069513" y="3514646"/>
                </a:lnTo>
                <a:lnTo>
                  <a:pt x="5038771" y="3545423"/>
                </a:lnTo>
                <a:lnTo>
                  <a:pt x="5004603" y="3572423"/>
                </a:lnTo>
                <a:lnTo>
                  <a:pt x="4967360" y="3595296"/>
                </a:lnTo>
                <a:lnTo>
                  <a:pt x="4927389" y="3613694"/>
                </a:lnTo>
                <a:lnTo>
                  <a:pt x="4885040" y="3627268"/>
                </a:lnTo>
                <a:lnTo>
                  <a:pt x="4840660" y="3635668"/>
                </a:lnTo>
                <a:lnTo>
                  <a:pt x="4794599" y="3638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27714" y="8295544"/>
            <a:ext cx="964565" cy="945515"/>
            <a:chOff x="1027714" y="8295544"/>
            <a:chExt cx="964565" cy="945515"/>
          </a:xfrm>
        </p:grpSpPr>
        <p:sp>
          <p:nvSpPr>
            <p:cNvPr id="4" name="object 4"/>
            <p:cNvSpPr/>
            <p:nvPr/>
          </p:nvSpPr>
          <p:spPr>
            <a:xfrm>
              <a:off x="1027709" y="8295550"/>
              <a:ext cx="964565" cy="945515"/>
            </a:xfrm>
            <a:custGeom>
              <a:avLst/>
              <a:gdLst/>
              <a:ahLst/>
              <a:cxnLst/>
              <a:rect l="l" t="t" r="r" b="b"/>
              <a:pathLst>
                <a:path w="964564" h="945515">
                  <a:moveTo>
                    <a:pt x="490385" y="192862"/>
                  </a:moveTo>
                  <a:lnTo>
                    <a:pt x="485711" y="188226"/>
                  </a:lnTo>
                  <a:lnTo>
                    <a:pt x="474192" y="188226"/>
                  </a:lnTo>
                  <a:lnTo>
                    <a:pt x="469519" y="192862"/>
                  </a:lnTo>
                  <a:lnTo>
                    <a:pt x="469519" y="295363"/>
                  </a:lnTo>
                  <a:lnTo>
                    <a:pt x="474192" y="300012"/>
                  </a:lnTo>
                  <a:lnTo>
                    <a:pt x="485711" y="300012"/>
                  </a:lnTo>
                  <a:lnTo>
                    <a:pt x="490385" y="295363"/>
                  </a:lnTo>
                  <a:lnTo>
                    <a:pt x="490385" y="192862"/>
                  </a:lnTo>
                  <a:close/>
                </a:path>
                <a:path w="964564" h="945515">
                  <a:moveTo>
                    <a:pt x="639419" y="485482"/>
                  </a:moveTo>
                  <a:lnTo>
                    <a:pt x="631278" y="435432"/>
                  </a:lnTo>
                  <a:lnTo>
                    <a:pt x="618566" y="411048"/>
                  </a:lnTo>
                  <a:lnTo>
                    <a:pt x="618566" y="485482"/>
                  </a:lnTo>
                  <a:lnTo>
                    <a:pt x="611111" y="529932"/>
                  </a:lnTo>
                  <a:lnTo>
                    <a:pt x="590245" y="568807"/>
                  </a:lnTo>
                  <a:lnTo>
                    <a:pt x="558177" y="599211"/>
                  </a:lnTo>
                  <a:lnTo>
                    <a:pt x="529996" y="612292"/>
                  </a:lnTo>
                  <a:lnTo>
                    <a:pt x="529996" y="667880"/>
                  </a:lnTo>
                  <a:lnTo>
                    <a:pt x="528104" y="667880"/>
                  </a:lnTo>
                  <a:lnTo>
                    <a:pt x="528104" y="665988"/>
                  </a:lnTo>
                  <a:lnTo>
                    <a:pt x="529996" y="667880"/>
                  </a:lnTo>
                  <a:lnTo>
                    <a:pt x="529996" y="612292"/>
                  </a:lnTo>
                  <a:lnTo>
                    <a:pt x="517144" y="618248"/>
                  </a:lnTo>
                  <a:lnTo>
                    <a:pt x="512635" y="619493"/>
                  </a:lnTo>
                  <a:lnTo>
                    <a:pt x="509511" y="623570"/>
                  </a:lnTo>
                  <a:lnTo>
                    <a:pt x="509511" y="663587"/>
                  </a:lnTo>
                  <a:lnTo>
                    <a:pt x="525691" y="663587"/>
                  </a:lnTo>
                  <a:lnTo>
                    <a:pt x="526186" y="664083"/>
                  </a:lnTo>
                  <a:lnTo>
                    <a:pt x="526173" y="718527"/>
                  </a:lnTo>
                  <a:lnTo>
                    <a:pt x="525691" y="719010"/>
                  </a:lnTo>
                  <a:lnTo>
                    <a:pt x="509511" y="719010"/>
                  </a:lnTo>
                  <a:lnTo>
                    <a:pt x="509511" y="729411"/>
                  </a:lnTo>
                  <a:lnTo>
                    <a:pt x="450392" y="729411"/>
                  </a:lnTo>
                  <a:lnTo>
                    <a:pt x="450392" y="719010"/>
                  </a:lnTo>
                  <a:lnTo>
                    <a:pt x="434200" y="719010"/>
                  </a:lnTo>
                  <a:lnTo>
                    <a:pt x="433705" y="718527"/>
                  </a:lnTo>
                  <a:lnTo>
                    <a:pt x="450392" y="718527"/>
                  </a:lnTo>
                  <a:lnTo>
                    <a:pt x="450392" y="719010"/>
                  </a:lnTo>
                  <a:lnTo>
                    <a:pt x="509511" y="719010"/>
                  </a:lnTo>
                  <a:lnTo>
                    <a:pt x="509511" y="718527"/>
                  </a:lnTo>
                  <a:lnTo>
                    <a:pt x="526173" y="718527"/>
                  </a:lnTo>
                  <a:lnTo>
                    <a:pt x="526173" y="664083"/>
                  </a:lnTo>
                  <a:lnTo>
                    <a:pt x="509511" y="664083"/>
                  </a:lnTo>
                  <a:lnTo>
                    <a:pt x="509511" y="684326"/>
                  </a:lnTo>
                  <a:lnTo>
                    <a:pt x="509511" y="698271"/>
                  </a:lnTo>
                  <a:lnTo>
                    <a:pt x="450392" y="698284"/>
                  </a:lnTo>
                  <a:lnTo>
                    <a:pt x="450392" y="684339"/>
                  </a:lnTo>
                  <a:lnTo>
                    <a:pt x="509511" y="684326"/>
                  </a:lnTo>
                  <a:lnTo>
                    <a:pt x="509511" y="664083"/>
                  </a:lnTo>
                  <a:lnTo>
                    <a:pt x="509511" y="663587"/>
                  </a:lnTo>
                  <a:lnTo>
                    <a:pt x="450392" y="663587"/>
                  </a:lnTo>
                  <a:lnTo>
                    <a:pt x="450392" y="664083"/>
                  </a:lnTo>
                  <a:lnTo>
                    <a:pt x="433692" y="664083"/>
                  </a:lnTo>
                  <a:lnTo>
                    <a:pt x="434200" y="663587"/>
                  </a:lnTo>
                  <a:lnTo>
                    <a:pt x="450392" y="663587"/>
                  </a:lnTo>
                  <a:lnTo>
                    <a:pt x="450392" y="623570"/>
                  </a:lnTo>
                  <a:lnTo>
                    <a:pt x="447268" y="619493"/>
                  </a:lnTo>
                  <a:lnTo>
                    <a:pt x="442747" y="618248"/>
                  </a:lnTo>
                  <a:lnTo>
                    <a:pt x="431812" y="613181"/>
                  </a:lnTo>
                  <a:lnTo>
                    <a:pt x="431812" y="714730"/>
                  </a:lnTo>
                  <a:lnTo>
                    <a:pt x="431812" y="716635"/>
                  </a:lnTo>
                  <a:lnTo>
                    <a:pt x="429907" y="714730"/>
                  </a:lnTo>
                  <a:lnTo>
                    <a:pt x="431812" y="714730"/>
                  </a:lnTo>
                  <a:lnTo>
                    <a:pt x="431812" y="613181"/>
                  </a:lnTo>
                  <a:lnTo>
                    <a:pt x="431800" y="665988"/>
                  </a:lnTo>
                  <a:lnTo>
                    <a:pt x="431800" y="667880"/>
                  </a:lnTo>
                  <a:lnTo>
                    <a:pt x="429895" y="667880"/>
                  </a:lnTo>
                  <a:lnTo>
                    <a:pt x="431800" y="665988"/>
                  </a:lnTo>
                  <a:lnTo>
                    <a:pt x="431800" y="613181"/>
                  </a:lnTo>
                  <a:lnTo>
                    <a:pt x="401713" y="599211"/>
                  </a:lnTo>
                  <a:lnTo>
                    <a:pt x="369646" y="568807"/>
                  </a:lnTo>
                  <a:lnTo>
                    <a:pt x="348780" y="529932"/>
                  </a:lnTo>
                  <a:lnTo>
                    <a:pt x="341325" y="485482"/>
                  </a:lnTo>
                  <a:lnTo>
                    <a:pt x="348411" y="441985"/>
                  </a:lnTo>
                  <a:lnTo>
                    <a:pt x="368109" y="404164"/>
                  </a:lnTo>
                  <a:lnTo>
                    <a:pt x="398132" y="374319"/>
                  </a:lnTo>
                  <a:lnTo>
                    <a:pt x="436181" y="354749"/>
                  </a:lnTo>
                  <a:lnTo>
                    <a:pt x="479945" y="347713"/>
                  </a:lnTo>
                  <a:lnTo>
                    <a:pt x="523709" y="354736"/>
                  </a:lnTo>
                  <a:lnTo>
                    <a:pt x="561759" y="374319"/>
                  </a:lnTo>
                  <a:lnTo>
                    <a:pt x="591781" y="404164"/>
                  </a:lnTo>
                  <a:lnTo>
                    <a:pt x="611492" y="441985"/>
                  </a:lnTo>
                  <a:lnTo>
                    <a:pt x="618566" y="485482"/>
                  </a:lnTo>
                  <a:lnTo>
                    <a:pt x="618566" y="411048"/>
                  </a:lnTo>
                  <a:lnTo>
                    <a:pt x="608609" y="391934"/>
                  </a:lnTo>
                  <a:lnTo>
                    <a:pt x="574078" y="357606"/>
                  </a:lnTo>
                  <a:lnTo>
                    <a:pt x="554850" y="347713"/>
                  </a:lnTo>
                  <a:lnTo>
                    <a:pt x="530301" y="335076"/>
                  </a:lnTo>
                  <a:lnTo>
                    <a:pt x="479945" y="326974"/>
                  </a:lnTo>
                  <a:lnTo>
                    <a:pt x="429602" y="335076"/>
                  </a:lnTo>
                  <a:lnTo>
                    <a:pt x="385826" y="357606"/>
                  </a:lnTo>
                  <a:lnTo>
                    <a:pt x="351282" y="391934"/>
                  </a:lnTo>
                  <a:lnTo>
                    <a:pt x="328612" y="435432"/>
                  </a:lnTo>
                  <a:lnTo>
                    <a:pt x="320471" y="485482"/>
                  </a:lnTo>
                  <a:lnTo>
                    <a:pt x="328434" y="534797"/>
                  </a:lnTo>
                  <a:lnTo>
                    <a:pt x="350774" y="578281"/>
                  </a:lnTo>
                  <a:lnTo>
                    <a:pt x="385241" y="612978"/>
                  </a:lnTo>
                  <a:lnTo>
                    <a:pt x="429539" y="635901"/>
                  </a:lnTo>
                  <a:lnTo>
                    <a:pt x="429539" y="667880"/>
                  </a:lnTo>
                  <a:lnTo>
                    <a:pt x="429539" y="668235"/>
                  </a:lnTo>
                  <a:lnTo>
                    <a:pt x="429539" y="679272"/>
                  </a:lnTo>
                  <a:lnTo>
                    <a:pt x="431673" y="679272"/>
                  </a:lnTo>
                  <a:lnTo>
                    <a:pt x="431673" y="681812"/>
                  </a:lnTo>
                  <a:lnTo>
                    <a:pt x="429539" y="679678"/>
                  </a:lnTo>
                  <a:lnTo>
                    <a:pt x="429539" y="702919"/>
                  </a:lnTo>
                  <a:lnTo>
                    <a:pt x="431673" y="700798"/>
                  </a:lnTo>
                  <a:lnTo>
                    <a:pt x="431673" y="703338"/>
                  </a:lnTo>
                  <a:lnTo>
                    <a:pt x="429539" y="703338"/>
                  </a:lnTo>
                  <a:lnTo>
                    <a:pt x="429539" y="714362"/>
                  </a:lnTo>
                  <a:lnTo>
                    <a:pt x="429539" y="714730"/>
                  </a:lnTo>
                  <a:lnTo>
                    <a:pt x="429539" y="745502"/>
                  </a:lnTo>
                  <a:lnTo>
                    <a:pt x="434200" y="750150"/>
                  </a:lnTo>
                  <a:lnTo>
                    <a:pt x="525691" y="750150"/>
                  </a:lnTo>
                  <a:lnTo>
                    <a:pt x="530364" y="745502"/>
                  </a:lnTo>
                  <a:lnTo>
                    <a:pt x="530364" y="729411"/>
                  </a:lnTo>
                  <a:lnTo>
                    <a:pt x="530364" y="714730"/>
                  </a:lnTo>
                  <a:lnTo>
                    <a:pt x="530364" y="714362"/>
                  </a:lnTo>
                  <a:lnTo>
                    <a:pt x="530364" y="703338"/>
                  </a:lnTo>
                  <a:lnTo>
                    <a:pt x="529983" y="703338"/>
                  </a:lnTo>
                  <a:lnTo>
                    <a:pt x="529983" y="714730"/>
                  </a:lnTo>
                  <a:lnTo>
                    <a:pt x="528091" y="716622"/>
                  </a:lnTo>
                  <a:lnTo>
                    <a:pt x="528091" y="714730"/>
                  </a:lnTo>
                  <a:lnTo>
                    <a:pt x="529983" y="714730"/>
                  </a:lnTo>
                  <a:lnTo>
                    <a:pt x="529983" y="703338"/>
                  </a:lnTo>
                  <a:lnTo>
                    <a:pt x="528231" y="703338"/>
                  </a:lnTo>
                  <a:lnTo>
                    <a:pt x="528231" y="700811"/>
                  </a:lnTo>
                  <a:lnTo>
                    <a:pt x="530364" y="702919"/>
                  </a:lnTo>
                  <a:lnTo>
                    <a:pt x="530364" y="679678"/>
                  </a:lnTo>
                  <a:lnTo>
                    <a:pt x="528231" y="681812"/>
                  </a:lnTo>
                  <a:lnTo>
                    <a:pt x="528231" y="679272"/>
                  </a:lnTo>
                  <a:lnTo>
                    <a:pt x="530364" y="679272"/>
                  </a:lnTo>
                  <a:lnTo>
                    <a:pt x="530364" y="668235"/>
                  </a:lnTo>
                  <a:lnTo>
                    <a:pt x="530364" y="667880"/>
                  </a:lnTo>
                  <a:lnTo>
                    <a:pt x="530364" y="635901"/>
                  </a:lnTo>
                  <a:lnTo>
                    <a:pt x="574662" y="612990"/>
                  </a:lnTo>
                  <a:lnTo>
                    <a:pt x="609117" y="578281"/>
                  </a:lnTo>
                  <a:lnTo>
                    <a:pt x="631469" y="534797"/>
                  </a:lnTo>
                  <a:lnTo>
                    <a:pt x="639419" y="485482"/>
                  </a:lnTo>
                  <a:close/>
                </a:path>
                <a:path w="964564" h="945515">
                  <a:moveTo>
                    <a:pt x="963993" y="69215"/>
                  </a:moveTo>
                  <a:lnTo>
                    <a:pt x="958557" y="42405"/>
                  </a:lnTo>
                  <a:lnTo>
                    <a:pt x="948804" y="27901"/>
                  </a:lnTo>
                  <a:lnTo>
                    <a:pt x="948804" y="69215"/>
                  </a:lnTo>
                  <a:lnTo>
                    <a:pt x="948804" y="875792"/>
                  </a:lnTo>
                  <a:lnTo>
                    <a:pt x="944549" y="896645"/>
                  </a:lnTo>
                  <a:lnTo>
                    <a:pt x="933005" y="913803"/>
                  </a:lnTo>
                  <a:lnTo>
                    <a:pt x="915962" y="925436"/>
                  </a:lnTo>
                  <a:lnTo>
                    <a:pt x="895235" y="929716"/>
                  </a:lnTo>
                  <a:lnTo>
                    <a:pt x="68757" y="929716"/>
                  </a:lnTo>
                  <a:lnTo>
                    <a:pt x="48044" y="925436"/>
                  </a:lnTo>
                  <a:lnTo>
                    <a:pt x="31000" y="913803"/>
                  </a:lnTo>
                  <a:lnTo>
                    <a:pt x="19443" y="896645"/>
                  </a:lnTo>
                  <a:lnTo>
                    <a:pt x="15189" y="875792"/>
                  </a:lnTo>
                  <a:lnTo>
                    <a:pt x="15189" y="69215"/>
                  </a:lnTo>
                  <a:lnTo>
                    <a:pt x="19443" y="48361"/>
                  </a:lnTo>
                  <a:lnTo>
                    <a:pt x="31000" y="31203"/>
                  </a:lnTo>
                  <a:lnTo>
                    <a:pt x="48044" y="19570"/>
                  </a:lnTo>
                  <a:lnTo>
                    <a:pt x="68757" y="15290"/>
                  </a:lnTo>
                  <a:lnTo>
                    <a:pt x="895235" y="15290"/>
                  </a:lnTo>
                  <a:lnTo>
                    <a:pt x="915962" y="19570"/>
                  </a:lnTo>
                  <a:lnTo>
                    <a:pt x="933005" y="31203"/>
                  </a:lnTo>
                  <a:lnTo>
                    <a:pt x="944549" y="48361"/>
                  </a:lnTo>
                  <a:lnTo>
                    <a:pt x="948804" y="69215"/>
                  </a:lnTo>
                  <a:lnTo>
                    <a:pt x="948804" y="27901"/>
                  </a:lnTo>
                  <a:lnTo>
                    <a:pt x="943749" y="20383"/>
                  </a:lnTo>
                  <a:lnTo>
                    <a:pt x="936269" y="15290"/>
                  </a:lnTo>
                  <a:lnTo>
                    <a:pt x="921880" y="5486"/>
                  </a:lnTo>
                  <a:lnTo>
                    <a:pt x="895235" y="0"/>
                  </a:lnTo>
                  <a:lnTo>
                    <a:pt x="68757" y="0"/>
                  </a:lnTo>
                  <a:lnTo>
                    <a:pt x="42125" y="5486"/>
                  </a:lnTo>
                  <a:lnTo>
                    <a:pt x="20256" y="20383"/>
                  </a:lnTo>
                  <a:lnTo>
                    <a:pt x="5448" y="42405"/>
                  </a:lnTo>
                  <a:lnTo>
                    <a:pt x="0" y="69215"/>
                  </a:lnTo>
                  <a:lnTo>
                    <a:pt x="0" y="875792"/>
                  </a:lnTo>
                  <a:lnTo>
                    <a:pt x="5448" y="902601"/>
                  </a:lnTo>
                  <a:lnTo>
                    <a:pt x="20256" y="924623"/>
                  </a:lnTo>
                  <a:lnTo>
                    <a:pt x="42125" y="939533"/>
                  </a:lnTo>
                  <a:lnTo>
                    <a:pt x="68757" y="945007"/>
                  </a:lnTo>
                  <a:lnTo>
                    <a:pt x="895235" y="945007"/>
                  </a:lnTo>
                  <a:lnTo>
                    <a:pt x="921880" y="939533"/>
                  </a:lnTo>
                  <a:lnTo>
                    <a:pt x="936269" y="929716"/>
                  </a:lnTo>
                  <a:lnTo>
                    <a:pt x="943749" y="924623"/>
                  </a:lnTo>
                  <a:lnTo>
                    <a:pt x="958557" y="902601"/>
                  </a:lnTo>
                  <a:lnTo>
                    <a:pt x="963993" y="875792"/>
                  </a:lnTo>
                  <a:lnTo>
                    <a:pt x="963993" y="69215"/>
                  </a:lnTo>
                  <a:close/>
                </a:path>
              </a:pathLst>
            </a:custGeom>
            <a:solidFill>
              <a:srgbClr val="4B37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43611" y="8573002"/>
              <a:ext cx="87675" cy="851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85621" y="8575574"/>
              <a:ext cx="87670" cy="851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06931" y="8779522"/>
              <a:ext cx="608965" cy="27940"/>
            </a:xfrm>
            <a:custGeom>
              <a:avLst/>
              <a:gdLst/>
              <a:ahLst/>
              <a:cxnLst/>
              <a:rect l="l" t="t" r="r" b="b"/>
              <a:pathLst>
                <a:path w="608964" h="27940">
                  <a:moveTo>
                    <a:pt x="112458" y="11518"/>
                  </a:moveTo>
                  <a:lnTo>
                    <a:pt x="107797" y="6870"/>
                  </a:lnTo>
                  <a:lnTo>
                    <a:pt x="4660" y="6870"/>
                  </a:lnTo>
                  <a:lnTo>
                    <a:pt x="0" y="11518"/>
                  </a:lnTo>
                  <a:lnTo>
                    <a:pt x="0" y="22961"/>
                  </a:lnTo>
                  <a:lnTo>
                    <a:pt x="4660" y="27609"/>
                  </a:lnTo>
                  <a:lnTo>
                    <a:pt x="107797" y="27609"/>
                  </a:lnTo>
                  <a:lnTo>
                    <a:pt x="112458" y="22961"/>
                  </a:lnTo>
                  <a:lnTo>
                    <a:pt x="112458" y="11518"/>
                  </a:lnTo>
                  <a:close/>
                </a:path>
                <a:path w="608964" h="27940">
                  <a:moveTo>
                    <a:pt x="608901" y="4635"/>
                  </a:moveTo>
                  <a:lnTo>
                    <a:pt x="604227" y="0"/>
                  </a:lnTo>
                  <a:lnTo>
                    <a:pt x="501103" y="0"/>
                  </a:lnTo>
                  <a:lnTo>
                    <a:pt x="496443" y="4635"/>
                  </a:lnTo>
                  <a:lnTo>
                    <a:pt x="496443" y="16090"/>
                  </a:lnTo>
                  <a:lnTo>
                    <a:pt x="501103" y="20726"/>
                  </a:lnTo>
                  <a:lnTo>
                    <a:pt x="604227" y="20726"/>
                  </a:lnTo>
                  <a:lnTo>
                    <a:pt x="608901" y="16090"/>
                  </a:lnTo>
                  <a:lnTo>
                    <a:pt x="608901" y="4635"/>
                  </a:lnTo>
                  <a:close/>
                </a:path>
              </a:pathLst>
            </a:custGeom>
            <a:solidFill>
              <a:srgbClr val="4B37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6562740" y="3140018"/>
            <a:ext cx="5162550" cy="3638550"/>
          </a:xfrm>
          <a:custGeom>
            <a:avLst/>
            <a:gdLst/>
            <a:ahLst/>
            <a:cxnLst/>
            <a:rect l="l" t="t" r="r" b="b"/>
            <a:pathLst>
              <a:path w="5162550" h="3638550">
                <a:moveTo>
                  <a:pt x="4794599" y="3638545"/>
                </a:moveTo>
                <a:lnTo>
                  <a:pt x="367931" y="3638545"/>
                </a:lnTo>
                <a:lnTo>
                  <a:pt x="321870" y="3635668"/>
                </a:lnTo>
                <a:lnTo>
                  <a:pt x="277490" y="3627268"/>
                </a:lnTo>
                <a:lnTo>
                  <a:pt x="235141" y="3613694"/>
                </a:lnTo>
                <a:lnTo>
                  <a:pt x="195170" y="3595296"/>
                </a:lnTo>
                <a:lnTo>
                  <a:pt x="157927" y="3572423"/>
                </a:lnTo>
                <a:lnTo>
                  <a:pt x="123760" y="3545423"/>
                </a:lnTo>
                <a:lnTo>
                  <a:pt x="93017" y="3514646"/>
                </a:lnTo>
                <a:lnTo>
                  <a:pt x="66048" y="3480441"/>
                </a:lnTo>
                <a:lnTo>
                  <a:pt x="43200" y="3443156"/>
                </a:lnTo>
                <a:lnTo>
                  <a:pt x="24823" y="3403140"/>
                </a:lnTo>
                <a:lnTo>
                  <a:pt x="11264" y="3360743"/>
                </a:lnTo>
                <a:lnTo>
                  <a:pt x="2874" y="3316314"/>
                </a:lnTo>
                <a:lnTo>
                  <a:pt x="0" y="3270201"/>
                </a:lnTo>
                <a:lnTo>
                  <a:pt x="0" y="368343"/>
                </a:lnTo>
                <a:lnTo>
                  <a:pt x="2874" y="322231"/>
                </a:lnTo>
                <a:lnTo>
                  <a:pt x="11264" y="277801"/>
                </a:lnTo>
                <a:lnTo>
                  <a:pt x="24823" y="235405"/>
                </a:lnTo>
                <a:lnTo>
                  <a:pt x="43200" y="195389"/>
                </a:lnTo>
                <a:lnTo>
                  <a:pt x="66048" y="158104"/>
                </a:lnTo>
                <a:lnTo>
                  <a:pt x="93017" y="123899"/>
                </a:lnTo>
                <a:lnTo>
                  <a:pt x="123760" y="93121"/>
                </a:lnTo>
                <a:lnTo>
                  <a:pt x="157927" y="66122"/>
                </a:lnTo>
                <a:lnTo>
                  <a:pt x="195170" y="43248"/>
                </a:lnTo>
                <a:lnTo>
                  <a:pt x="235141" y="24850"/>
                </a:lnTo>
                <a:lnTo>
                  <a:pt x="277490" y="11277"/>
                </a:lnTo>
                <a:lnTo>
                  <a:pt x="321870" y="2877"/>
                </a:lnTo>
                <a:lnTo>
                  <a:pt x="367931" y="0"/>
                </a:lnTo>
                <a:lnTo>
                  <a:pt x="4794599" y="0"/>
                </a:lnTo>
                <a:lnTo>
                  <a:pt x="4840660" y="2877"/>
                </a:lnTo>
                <a:lnTo>
                  <a:pt x="4885040" y="11277"/>
                </a:lnTo>
                <a:lnTo>
                  <a:pt x="4927389" y="24850"/>
                </a:lnTo>
                <a:lnTo>
                  <a:pt x="4967360" y="43248"/>
                </a:lnTo>
                <a:lnTo>
                  <a:pt x="5004603" y="66122"/>
                </a:lnTo>
                <a:lnTo>
                  <a:pt x="5038771" y="93121"/>
                </a:lnTo>
                <a:lnTo>
                  <a:pt x="5069513" y="123899"/>
                </a:lnTo>
                <a:lnTo>
                  <a:pt x="5096483" y="158104"/>
                </a:lnTo>
                <a:lnTo>
                  <a:pt x="5119330" y="195389"/>
                </a:lnTo>
                <a:lnTo>
                  <a:pt x="5137708" y="235405"/>
                </a:lnTo>
                <a:lnTo>
                  <a:pt x="5151266" y="277801"/>
                </a:lnTo>
                <a:lnTo>
                  <a:pt x="5159657" y="322231"/>
                </a:lnTo>
                <a:lnTo>
                  <a:pt x="5162531" y="368343"/>
                </a:lnTo>
                <a:lnTo>
                  <a:pt x="5162531" y="3270201"/>
                </a:lnTo>
                <a:lnTo>
                  <a:pt x="5159657" y="3316314"/>
                </a:lnTo>
                <a:lnTo>
                  <a:pt x="5151266" y="3360743"/>
                </a:lnTo>
                <a:lnTo>
                  <a:pt x="5137708" y="3403140"/>
                </a:lnTo>
                <a:lnTo>
                  <a:pt x="5119330" y="3443156"/>
                </a:lnTo>
                <a:lnTo>
                  <a:pt x="5096483" y="3480441"/>
                </a:lnTo>
                <a:lnTo>
                  <a:pt x="5069513" y="3514646"/>
                </a:lnTo>
                <a:lnTo>
                  <a:pt x="5038771" y="3545423"/>
                </a:lnTo>
                <a:lnTo>
                  <a:pt x="5004603" y="3572423"/>
                </a:lnTo>
                <a:lnTo>
                  <a:pt x="4967360" y="3595296"/>
                </a:lnTo>
                <a:lnTo>
                  <a:pt x="4927389" y="3613694"/>
                </a:lnTo>
                <a:lnTo>
                  <a:pt x="4885040" y="3627268"/>
                </a:lnTo>
                <a:lnTo>
                  <a:pt x="4840660" y="3635668"/>
                </a:lnTo>
                <a:lnTo>
                  <a:pt x="4794599" y="3638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096780" y="3140018"/>
            <a:ext cx="5162550" cy="3638550"/>
          </a:xfrm>
          <a:custGeom>
            <a:avLst/>
            <a:gdLst/>
            <a:ahLst/>
            <a:cxnLst/>
            <a:rect l="l" t="t" r="r" b="b"/>
            <a:pathLst>
              <a:path w="5162550" h="3638550">
                <a:moveTo>
                  <a:pt x="4794599" y="3638545"/>
                </a:moveTo>
                <a:lnTo>
                  <a:pt x="367931" y="3638545"/>
                </a:lnTo>
                <a:lnTo>
                  <a:pt x="321870" y="3635668"/>
                </a:lnTo>
                <a:lnTo>
                  <a:pt x="277490" y="3627268"/>
                </a:lnTo>
                <a:lnTo>
                  <a:pt x="235141" y="3613694"/>
                </a:lnTo>
                <a:lnTo>
                  <a:pt x="195170" y="3595296"/>
                </a:lnTo>
                <a:lnTo>
                  <a:pt x="157927" y="3572423"/>
                </a:lnTo>
                <a:lnTo>
                  <a:pt x="123760" y="3545423"/>
                </a:lnTo>
                <a:lnTo>
                  <a:pt x="93017" y="3514646"/>
                </a:lnTo>
                <a:lnTo>
                  <a:pt x="66048" y="3480441"/>
                </a:lnTo>
                <a:lnTo>
                  <a:pt x="43200" y="3443156"/>
                </a:lnTo>
                <a:lnTo>
                  <a:pt x="24823" y="3403140"/>
                </a:lnTo>
                <a:lnTo>
                  <a:pt x="11264" y="3360743"/>
                </a:lnTo>
                <a:lnTo>
                  <a:pt x="2874" y="3316314"/>
                </a:lnTo>
                <a:lnTo>
                  <a:pt x="0" y="3270201"/>
                </a:lnTo>
                <a:lnTo>
                  <a:pt x="0" y="368343"/>
                </a:lnTo>
                <a:lnTo>
                  <a:pt x="2874" y="322231"/>
                </a:lnTo>
                <a:lnTo>
                  <a:pt x="11264" y="277801"/>
                </a:lnTo>
                <a:lnTo>
                  <a:pt x="24823" y="235405"/>
                </a:lnTo>
                <a:lnTo>
                  <a:pt x="43200" y="195389"/>
                </a:lnTo>
                <a:lnTo>
                  <a:pt x="66048" y="158104"/>
                </a:lnTo>
                <a:lnTo>
                  <a:pt x="93017" y="123899"/>
                </a:lnTo>
                <a:lnTo>
                  <a:pt x="123760" y="93121"/>
                </a:lnTo>
                <a:lnTo>
                  <a:pt x="157927" y="66122"/>
                </a:lnTo>
                <a:lnTo>
                  <a:pt x="195170" y="43248"/>
                </a:lnTo>
                <a:lnTo>
                  <a:pt x="235141" y="24850"/>
                </a:lnTo>
                <a:lnTo>
                  <a:pt x="277490" y="11277"/>
                </a:lnTo>
                <a:lnTo>
                  <a:pt x="321870" y="2877"/>
                </a:lnTo>
                <a:lnTo>
                  <a:pt x="367931" y="0"/>
                </a:lnTo>
                <a:lnTo>
                  <a:pt x="4794599" y="0"/>
                </a:lnTo>
                <a:lnTo>
                  <a:pt x="4840660" y="2877"/>
                </a:lnTo>
                <a:lnTo>
                  <a:pt x="4885040" y="11277"/>
                </a:lnTo>
                <a:lnTo>
                  <a:pt x="4927389" y="24850"/>
                </a:lnTo>
                <a:lnTo>
                  <a:pt x="4967360" y="43248"/>
                </a:lnTo>
                <a:lnTo>
                  <a:pt x="5004603" y="66122"/>
                </a:lnTo>
                <a:lnTo>
                  <a:pt x="5038771" y="93121"/>
                </a:lnTo>
                <a:lnTo>
                  <a:pt x="5069513" y="123899"/>
                </a:lnTo>
                <a:lnTo>
                  <a:pt x="5096483" y="158104"/>
                </a:lnTo>
                <a:lnTo>
                  <a:pt x="5119330" y="195389"/>
                </a:lnTo>
                <a:lnTo>
                  <a:pt x="5137708" y="235405"/>
                </a:lnTo>
                <a:lnTo>
                  <a:pt x="5151266" y="277801"/>
                </a:lnTo>
                <a:lnTo>
                  <a:pt x="5159657" y="322231"/>
                </a:lnTo>
                <a:lnTo>
                  <a:pt x="5162531" y="368343"/>
                </a:lnTo>
                <a:lnTo>
                  <a:pt x="5162531" y="3270201"/>
                </a:lnTo>
                <a:lnTo>
                  <a:pt x="5159657" y="3316314"/>
                </a:lnTo>
                <a:lnTo>
                  <a:pt x="5151266" y="3360743"/>
                </a:lnTo>
                <a:lnTo>
                  <a:pt x="5137708" y="3403140"/>
                </a:lnTo>
                <a:lnTo>
                  <a:pt x="5119330" y="3443156"/>
                </a:lnTo>
                <a:lnTo>
                  <a:pt x="5096483" y="3480441"/>
                </a:lnTo>
                <a:lnTo>
                  <a:pt x="5069513" y="3514646"/>
                </a:lnTo>
                <a:lnTo>
                  <a:pt x="5038771" y="3545423"/>
                </a:lnTo>
                <a:lnTo>
                  <a:pt x="5004603" y="3572423"/>
                </a:lnTo>
                <a:lnTo>
                  <a:pt x="4967360" y="3595296"/>
                </a:lnTo>
                <a:lnTo>
                  <a:pt x="4927389" y="3613694"/>
                </a:lnTo>
                <a:lnTo>
                  <a:pt x="4885040" y="3627268"/>
                </a:lnTo>
                <a:lnTo>
                  <a:pt x="4840660" y="3635668"/>
                </a:lnTo>
                <a:lnTo>
                  <a:pt x="4794599" y="3638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69753" y="1028705"/>
            <a:ext cx="16148685" cy="1028700"/>
          </a:xfrm>
          <a:custGeom>
            <a:avLst/>
            <a:gdLst/>
            <a:ahLst/>
            <a:cxnLst/>
            <a:rect l="l" t="t" r="r" b="b"/>
            <a:pathLst>
              <a:path w="16148685" h="1028700">
                <a:moveTo>
                  <a:pt x="15955037" y="1028699"/>
                </a:moveTo>
                <a:lnTo>
                  <a:pt x="193449" y="1028699"/>
                </a:lnTo>
                <a:lnTo>
                  <a:pt x="149170" y="1023566"/>
                </a:lnTo>
                <a:lnTo>
                  <a:pt x="108482" y="1008951"/>
                </a:lnTo>
                <a:lnTo>
                  <a:pt x="72559" y="986030"/>
                </a:lnTo>
                <a:lnTo>
                  <a:pt x="42575" y="955982"/>
                </a:lnTo>
                <a:lnTo>
                  <a:pt x="19705" y="919981"/>
                </a:lnTo>
                <a:lnTo>
                  <a:pt x="5121" y="879204"/>
                </a:lnTo>
                <a:lnTo>
                  <a:pt x="0" y="834829"/>
                </a:lnTo>
                <a:lnTo>
                  <a:pt x="0" y="193870"/>
                </a:lnTo>
                <a:lnTo>
                  <a:pt x="5121" y="149494"/>
                </a:lnTo>
                <a:lnTo>
                  <a:pt x="19705" y="108718"/>
                </a:lnTo>
                <a:lnTo>
                  <a:pt x="42575" y="72717"/>
                </a:lnTo>
                <a:lnTo>
                  <a:pt x="72559" y="42668"/>
                </a:lnTo>
                <a:lnTo>
                  <a:pt x="108482" y="19748"/>
                </a:lnTo>
                <a:lnTo>
                  <a:pt x="149170" y="5133"/>
                </a:lnTo>
                <a:lnTo>
                  <a:pt x="193449" y="0"/>
                </a:lnTo>
                <a:lnTo>
                  <a:pt x="15955037" y="0"/>
                </a:lnTo>
                <a:lnTo>
                  <a:pt x="15999317" y="5133"/>
                </a:lnTo>
                <a:lnTo>
                  <a:pt x="16040005" y="19748"/>
                </a:lnTo>
                <a:lnTo>
                  <a:pt x="16075928" y="42668"/>
                </a:lnTo>
                <a:lnTo>
                  <a:pt x="16105911" y="72717"/>
                </a:lnTo>
                <a:lnTo>
                  <a:pt x="16128782" y="108718"/>
                </a:lnTo>
                <a:lnTo>
                  <a:pt x="16143365" y="149494"/>
                </a:lnTo>
                <a:lnTo>
                  <a:pt x="16148487" y="193870"/>
                </a:lnTo>
                <a:lnTo>
                  <a:pt x="16148487" y="834829"/>
                </a:lnTo>
                <a:lnTo>
                  <a:pt x="16143365" y="879204"/>
                </a:lnTo>
                <a:lnTo>
                  <a:pt x="16128782" y="919981"/>
                </a:lnTo>
                <a:lnTo>
                  <a:pt x="16105911" y="955982"/>
                </a:lnTo>
                <a:lnTo>
                  <a:pt x="16075928" y="986030"/>
                </a:lnTo>
                <a:lnTo>
                  <a:pt x="16040005" y="1008951"/>
                </a:lnTo>
                <a:lnTo>
                  <a:pt x="15999317" y="1023566"/>
                </a:lnTo>
                <a:lnTo>
                  <a:pt x="15955037" y="1028699"/>
                </a:lnTo>
                <a:close/>
              </a:path>
            </a:pathLst>
          </a:custGeom>
          <a:solidFill>
            <a:srgbClr val="4B37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04150" y="1381737"/>
            <a:ext cx="59664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solidFill>
                  <a:srgbClr val="FFFFFF"/>
                </a:solidFill>
                <a:latin typeface="Arial"/>
                <a:cs typeface="Arial"/>
              </a:rPr>
              <a:t>OUR RECOMMENDATIONS </a:t>
            </a:r>
            <a:r>
              <a:rPr dirty="0" sz="2000" spc="7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CONCLUSIONS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67262" y="8311220"/>
            <a:ext cx="2766060" cy="94234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2200" spc="-190" b="1">
                <a:solidFill>
                  <a:srgbClr val="181818"/>
                </a:solidFill>
                <a:latin typeface="Verdana"/>
                <a:cs typeface="Verdana"/>
              </a:rPr>
              <a:t>Part</a:t>
            </a:r>
            <a:r>
              <a:rPr dirty="0" sz="2200" spc="-275" b="1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200" spc="-315" b="1">
                <a:solidFill>
                  <a:srgbClr val="181818"/>
                </a:solidFill>
                <a:latin typeface="Verdana"/>
                <a:cs typeface="Verdana"/>
              </a:rPr>
              <a:t>10: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2600" spc="-125">
                <a:solidFill>
                  <a:srgbClr val="181818"/>
                </a:solidFill>
                <a:latin typeface="Verdana"/>
                <a:cs typeface="Verdana"/>
              </a:rPr>
              <a:t>recommendations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04150" y="3653030"/>
            <a:ext cx="314515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60">
                <a:solidFill>
                  <a:srgbClr val="181818"/>
                </a:solidFill>
                <a:latin typeface="Verdana"/>
                <a:cs typeface="Verdana"/>
              </a:rPr>
              <a:t>Avoid </a:t>
            </a:r>
            <a:r>
              <a:rPr dirty="0" sz="2600" spc="-80">
                <a:solidFill>
                  <a:srgbClr val="181818"/>
                </a:solidFill>
                <a:latin typeface="Verdana"/>
                <a:cs typeface="Verdana"/>
              </a:rPr>
              <a:t>areas </a:t>
            </a:r>
            <a:r>
              <a:rPr dirty="0" sz="2600" spc="-55">
                <a:solidFill>
                  <a:srgbClr val="181818"/>
                </a:solidFill>
                <a:latin typeface="Verdana"/>
                <a:cs typeface="Verdana"/>
              </a:rPr>
              <a:t>with  </a:t>
            </a:r>
            <a:r>
              <a:rPr dirty="0" sz="2600" spc="-105">
                <a:solidFill>
                  <a:srgbClr val="181818"/>
                </a:solidFill>
                <a:latin typeface="Verdana"/>
                <a:cs typeface="Verdana"/>
              </a:rPr>
              <a:t>high </a:t>
            </a:r>
            <a:r>
              <a:rPr dirty="0" sz="2600" spc="-150">
                <a:solidFill>
                  <a:srgbClr val="181818"/>
                </a:solidFill>
                <a:latin typeface="Verdana"/>
                <a:cs typeface="Verdana"/>
              </a:rPr>
              <a:t>crime </a:t>
            </a:r>
            <a:r>
              <a:rPr dirty="0" sz="2600" spc="-105">
                <a:solidFill>
                  <a:srgbClr val="181818"/>
                </a:solidFill>
                <a:latin typeface="Verdana"/>
                <a:cs typeface="Verdana"/>
              </a:rPr>
              <a:t>rates</a:t>
            </a:r>
            <a:r>
              <a:rPr dirty="0" sz="2600" spc="-495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70">
                <a:solidFill>
                  <a:srgbClr val="181818"/>
                </a:solidFill>
                <a:latin typeface="Verdana"/>
                <a:cs typeface="Verdana"/>
              </a:rPr>
              <a:t>and  </a:t>
            </a:r>
            <a:r>
              <a:rPr dirty="0" sz="2600" spc="-75">
                <a:solidFill>
                  <a:srgbClr val="181818"/>
                </a:solidFill>
                <a:latin typeface="Verdana"/>
                <a:cs typeface="Verdana"/>
              </a:rPr>
              <a:t>assault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55856" y="3653030"/>
            <a:ext cx="261048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125">
                <a:solidFill>
                  <a:srgbClr val="181818"/>
                </a:solidFill>
                <a:latin typeface="Verdana"/>
                <a:cs typeface="Verdana"/>
              </a:rPr>
              <a:t>Select </a:t>
            </a:r>
            <a:r>
              <a:rPr dirty="0" sz="2600" spc="-130">
                <a:solidFill>
                  <a:srgbClr val="181818"/>
                </a:solidFill>
                <a:latin typeface="Verdana"/>
                <a:cs typeface="Verdana"/>
              </a:rPr>
              <a:t>the </a:t>
            </a:r>
            <a:r>
              <a:rPr dirty="0" sz="2600" spc="-135">
                <a:solidFill>
                  <a:srgbClr val="181818"/>
                </a:solidFill>
                <a:latin typeface="Verdana"/>
                <a:cs typeface="Verdana"/>
              </a:rPr>
              <a:t>most  </a:t>
            </a:r>
            <a:r>
              <a:rPr dirty="0" sz="2600" spc="-120">
                <a:solidFill>
                  <a:srgbClr val="181818"/>
                </a:solidFill>
                <a:latin typeface="Verdana"/>
                <a:cs typeface="Verdana"/>
              </a:rPr>
              <a:t>frequented </a:t>
            </a:r>
            <a:r>
              <a:rPr dirty="0" sz="2600" spc="-70">
                <a:solidFill>
                  <a:srgbClr val="181818"/>
                </a:solidFill>
                <a:latin typeface="Verdana"/>
                <a:cs typeface="Verdana"/>
              </a:rPr>
              <a:t>and  </a:t>
            </a:r>
            <a:r>
              <a:rPr dirty="0" sz="2600" spc="-90">
                <a:solidFill>
                  <a:srgbClr val="181818"/>
                </a:solidFill>
                <a:latin typeface="Verdana"/>
                <a:cs typeface="Verdana"/>
              </a:rPr>
              <a:t>least</a:t>
            </a:r>
            <a:r>
              <a:rPr dirty="0" sz="2600" spc="-30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125">
                <a:solidFill>
                  <a:srgbClr val="181818"/>
                </a:solidFill>
                <a:latin typeface="Verdana"/>
                <a:cs typeface="Verdana"/>
              </a:rPr>
              <a:t>competitive  </a:t>
            </a:r>
            <a:r>
              <a:rPr dirty="0" sz="2600" spc="-80">
                <a:solidFill>
                  <a:srgbClr val="181818"/>
                </a:solidFill>
                <a:latin typeface="Verdana"/>
                <a:cs typeface="Verdana"/>
              </a:rPr>
              <a:t>areas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13121" y="3653030"/>
            <a:ext cx="2938145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125">
                <a:solidFill>
                  <a:srgbClr val="181818"/>
                </a:solidFill>
                <a:latin typeface="Verdana"/>
                <a:cs typeface="Verdana"/>
              </a:rPr>
              <a:t>Select </a:t>
            </a:r>
            <a:r>
              <a:rPr dirty="0" sz="2600" spc="-80">
                <a:solidFill>
                  <a:srgbClr val="181818"/>
                </a:solidFill>
                <a:latin typeface="Verdana"/>
                <a:cs typeface="Verdana"/>
              </a:rPr>
              <a:t>areas</a:t>
            </a:r>
            <a:r>
              <a:rPr dirty="0" sz="2600" spc="-42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dirty="0" sz="2600" spc="-90">
                <a:solidFill>
                  <a:srgbClr val="181818"/>
                </a:solidFill>
                <a:latin typeface="Verdana"/>
                <a:cs typeface="Verdana"/>
              </a:rPr>
              <a:t>where  total </a:t>
            </a:r>
            <a:r>
              <a:rPr dirty="0" sz="2600" spc="-125">
                <a:solidFill>
                  <a:srgbClr val="181818"/>
                </a:solidFill>
                <a:latin typeface="Verdana"/>
                <a:cs typeface="Verdana"/>
              </a:rPr>
              <a:t>incomes </a:t>
            </a:r>
            <a:r>
              <a:rPr dirty="0" sz="2600" spc="-105">
                <a:solidFill>
                  <a:srgbClr val="181818"/>
                </a:solidFill>
                <a:latin typeface="Verdana"/>
                <a:cs typeface="Verdana"/>
              </a:rPr>
              <a:t>are  high </a:t>
            </a:r>
            <a:r>
              <a:rPr dirty="0" sz="2600" spc="-70">
                <a:solidFill>
                  <a:srgbClr val="181818"/>
                </a:solidFill>
                <a:latin typeface="Verdana"/>
                <a:cs typeface="Verdana"/>
              </a:rPr>
              <a:t>and </a:t>
            </a:r>
            <a:r>
              <a:rPr dirty="0" sz="2600" spc="-110">
                <a:solidFill>
                  <a:srgbClr val="181818"/>
                </a:solidFill>
                <a:latin typeface="Verdana"/>
                <a:cs typeface="Verdana"/>
              </a:rPr>
              <a:t>have </a:t>
            </a:r>
            <a:r>
              <a:rPr dirty="0" sz="2600" spc="-5">
                <a:solidFill>
                  <a:srgbClr val="181818"/>
                </a:solidFill>
                <a:latin typeface="Verdana"/>
                <a:cs typeface="Verdana"/>
              </a:rPr>
              <a:t>a  </a:t>
            </a:r>
            <a:r>
              <a:rPr dirty="0" sz="2600" spc="-160">
                <a:solidFill>
                  <a:srgbClr val="181818"/>
                </a:solidFill>
                <a:latin typeface="Verdana"/>
                <a:cs typeface="Verdana"/>
              </a:rPr>
              <a:t>very </a:t>
            </a:r>
            <a:r>
              <a:rPr dirty="0" sz="2600" spc="-105">
                <a:solidFill>
                  <a:srgbClr val="181818"/>
                </a:solidFill>
                <a:latin typeface="Verdana"/>
                <a:cs typeface="Verdana"/>
              </a:rPr>
              <a:t>high </a:t>
            </a:r>
            <a:r>
              <a:rPr dirty="0" sz="2600" spc="-135">
                <a:solidFill>
                  <a:srgbClr val="181818"/>
                </a:solidFill>
                <a:latin typeface="Verdana"/>
                <a:cs typeface="Verdana"/>
              </a:rPr>
              <a:t>youth  </a:t>
            </a:r>
            <a:r>
              <a:rPr dirty="0" sz="2600" spc="-95">
                <a:solidFill>
                  <a:srgbClr val="181818"/>
                </a:solidFill>
                <a:latin typeface="Verdana"/>
                <a:cs typeface="Verdana"/>
              </a:rPr>
              <a:t>population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99771" y="5933266"/>
            <a:ext cx="571500" cy="571500"/>
            <a:chOff x="5299771" y="5933266"/>
            <a:chExt cx="571500" cy="571500"/>
          </a:xfrm>
        </p:grpSpPr>
        <p:sp>
          <p:nvSpPr>
            <p:cNvPr id="17" name="object 17"/>
            <p:cNvSpPr/>
            <p:nvPr/>
          </p:nvSpPr>
          <p:spPr>
            <a:xfrm>
              <a:off x="5299771" y="5933266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29" y="571458"/>
                  </a:moveTo>
                  <a:lnTo>
                    <a:pt x="243804" y="568366"/>
                  </a:lnTo>
                  <a:lnTo>
                    <a:pt x="202786" y="559155"/>
                  </a:lnTo>
                  <a:lnTo>
                    <a:pt x="163564" y="544025"/>
                  </a:lnTo>
                  <a:lnTo>
                    <a:pt x="126986" y="523304"/>
                  </a:lnTo>
                  <a:lnTo>
                    <a:pt x="93845" y="497440"/>
                  </a:lnTo>
                  <a:lnTo>
                    <a:pt x="64857" y="466993"/>
                  </a:lnTo>
                  <a:lnTo>
                    <a:pt x="40650" y="432623"/>
                  </a:lnTo>
                  <a:lnTo>
                    <a:pt x="21749" y="395073"/>
                  </a:lnTo>
                  <a:lnTo>
                    <a:pt x="8562" y="355156"/>
                  </a:lnTo>
                  <a:lnTo>
                    <a:pt x="1375" y="313735"/>
                  </a:lnTo>
                  <a:lnTo>
                    <a:pt x="0" y="285729"/>
                  </a:lnTo>
                  <a:lnTo>
                    <a:pt x="85" y="278715"/>
                  </a:lnTo>
                  <a:lnTo>
                    <a:pt x="4206" y="236882"/>
                  </a:lnTo>
                  <a:lnTo>
                    <a:pt x="14421" y="196099"/>
                  </a:lnTo>
                  <a:lnTo>
                    <a:pt x="30507" y="157264"/>
                  </a:lnTo>
                  <a:lnTo>
                    <a:pt x="52122" y="121202"/>
                  </a:lnTo>
                  <a:lnTo>
                    <a:pt x="78789" y="88708"/>
                  </a:lnTo>
                  <a:lnTo>
                    <a:pt x="109941" y="60474"/>
                  </a:lnTo>
                  <a:lnTo>
                    <a:pt x="144892" y="37120"/>
                  </a:lnTo>
                  <a:lnTo>
                    <a:pt x="182898" y="19145"/>
                  </a:lnTo>
                  <a:lnTo>
                    <a:pt x="223123" y="6942"/>
                  </a:lnTo>
                  <a:lnTo>
                    <a:pt x="264712" y="773"/>
                  </a:lnTo>
                  <a:lnTo>
                    <a:pt x="285729" y="0"/>
                  </a:lnTo>
                  <a:lnTo>
                    <a:pt x="292743" y="85"/>
                  </a:lnTo>
                  <a:lnTo>
                    <a:pt x="334576" y="4206"/>
                  </a:lnTo>
                  <a:lnTo>
                    <a:pt x="375359" y="14421"/>
                  </a:lnTo>
                  <a:lnTo>
                    <a:pt x="414194" y="30507"/>
                  </a:lnTo>
                  <a:lnTo>
                    <a:pt x="450256" y="52122"/>
                  </a:lnTo>
                  <a:lnTo>
                    <a:pt x="482750" y="78789"/>
                  </a:lnTo>
                  <a:lnTo>
                    <a:pt x="510984" y="109941"/>
                  </a:lnTo>
                  <a:lnTo>
                    <a:pt x="534337" y="144892"/>
                  </a:lnTo>
                  <a:lnTo>
                    <a:pt x="552313" y="182898"/>
                  </a:lnTo>
                  <a:lnTo>
                    <a:pt x="564515" y="223123"/>
                  </a:lnTo>
                  <a:lnTo>
                    <a:pt x="570684" y="264712"/>
                  </a:lnTo>
                  <a:lnTo>
                    <a:pt x="571458" y="285729"/>
                  </a:lnTo>
                  <a:lnTo>
                    <a:pt x="571372" y="292743"/>
                  </a:lnTo>
                  <a:lnTo>
                    <a:pt x="567252" y="334576"/>
                  </a:lnTo>
                  <a:lnTo>
                    <a:pt x="557036" y="375359"/>
                  </a:lnTo>
                  <a:lnTo>
                    <a:pt x="540950" y="414194"/>
                  </a:lnTo>
                  <a:lnTo>
                    <a:pt x="519335" y="450256"/>
                  </a:lnTo>
                  <a:lnTo>
                    <a:pt x="492669" y="482750"/>
                  </a:lnTo>
                  <a:lnTo>
                    <a:pt x="461517" y="510984"/>
                  </a:lnTo>
                  <a:lnTo>
                    <a:pt x="426566" y="534337"/>
                  </a:lnTo>
                  <a:lnTo>
                    <a:pt x="388559" y="552313"/>
                  </a:lnTo>
                  <a:lnTo>
                    <a:pt x="348335" y="564515"/>
                  </a:lnTo>
                  <a:lnTo>
                    <a:pt x="306746" y="570684"/>
                  </a:lnTo>
                  <a:lnTo>
                    <a:pt x="285729" y="571458"/>
                  </a:lnTo>
                  <a:close/>
                </a:path>
              </a:pathLst>
            </a:custGeom>
            <a:solidFill>
              <a:srgbClr val="4B37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540867" y="6130728"/>
              <a:ext cx="114300" cy="171450"/>
            </a:xfrm>
            <a:custGeom>
              <a:avLst/>
              <a:gdLst/>
              <a:ahLst/>
              <a:cxnLst/>
              <a:rect l="l" t="t" r="r" b="b"/>
              <a:pathLst>
                <a:path w="114300" h="171450">
                  <a:moveTo>
                    <a:pt x="114218" y="85718"/>
                  </a:moveTo>
                  <a:lnTo>
                    <a:pt x="0" y="171437"/>
                  </a:lnTo>
                  <a:lnTo>
                    <a:pt x="0" y="0"/>
                  </a:lnTo>
                  <a:lnTo>
                    <a:pt x="114218" y="857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10874898" y="5933266"/>
            <a:ext cx="571500" cy="571500"/>
            <a:chOff x="10874898" y="5933266"/>
            <a:chExt cx="571500" cy="571500"/>
          </a:xfrm>
        </p:grpSpPr>
        <p:sp>
          <p:nvSpPr>
            <p:cNvPr id="20" name="object 20"/>
            <p:cNvSpPr/>
            <p:nvPr/>
          </p:nvSpPr>
          <p:spPr>
            <a:xfrm>
              <a:off x="10874898" y="5933266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29" y="571458"/>
                  </a:moveTo>
                  <a:lnTo>
                    <a:pt x="243804" y="568366"/>
                  </a:lnTo>
                  <a:lnTo>
                    <a:pt x="202786" y="559155"/>
                  </a:lnTo>
                  <a:lnTo>
                    <a:pt x="163564" y="544025"/>
                  </a:lnTo>
                  <a:lnTo>
                    <a:pt x="126986" y="523304"/>
                  </a:lnTo>
                  <a:lnTo>
                    <a:pt x="93845" y="497440"/>
                  </a:lnTo>
                  <a:lnTo>
                    <a:pt x="64857" y="466993"/>
                  </a:lnTo>
                  <a:lnTo>
                    <a:pt x="40650" y="432623"/>
                  </a:lnTo>
                  <a:lnTo>
                    <a:pt x="21749" y="395073"/>
                  </a:lnTo>
                  <a:lnTo>
                    <a:pt x="8562" y="355156"/>
                  </a:lnTo>
                  <a:lnTo>
                    <a:pt x="1375" y="313735"/>
                  </a:lnTo>
                  <a:lnTo>
                    <a:pt x="0" y="285729"/>
                  </a:lnTo>
                  <a:lnTo>
                    <a:pt x="85" y="278715"/>
                  </a:lnTo>
                  <a:lnTo>
                    <a:pt x="4206" y="236882"/>
                  </a:lnTo>
                  <a:lnTo>
                    <a:pt x="14421" y="196099"/>
                  </a:lnTo>
                  <a:lnTo>
                    <a:pt x="30507" y="157264"/>
                  </a:lnTo>
                  <a:lnTo>
                    <a:pt x="52122" y="121202"/>
                  </a:lnTo>
                  <a:lnTo>
                    <a:pt x="78789" y="88708"/>
                  </a:lnTo>
                  <a:lnTo>
                    <a:pt x="109941" y="60474"/>
                  </a:lnTo>
                  <a:lnTo>
                    <a:pt x="144892" y="37120"/>
                  </a:lnTo>
                  <a:lnTo>
                    <a:pt x="182898" y="19145"/>
                  </a:lnTo>
                  <a:lnTo>
                    <a:pt x="223123" y="6942"/>
                  </a:lnTo>
                  <a:lnTo>
                    <a:pt x="264712" y="773"/>
                  </a:lnTo>
                  <a:lnTo>
                    <a:pt x="285729" y="0"/>
                  </a:lnTo>
                  <a:lnTo>
                    <a:pt x="292743" y="85"/>
                  </a:lnTo>
                  <a:lnTo>
                    <a:pt x="334576" y="4206"/>
                  </a:lnTo>
                  <a:lnTo>
                    <a:pt x="375359" y="14421"/>
                  </a:lnTo>
                  <a:lnTo>
                    <a:pt x="414194" y="30507"/>
                  </a:lnTo>
                  <a:lnTo>
                    <a:pt x="450256" y="52122"/>
                  </a:lnTo>
                  <a:lnTo>
                    <a:pt x="482750" y="78789"/>
                  </a:lnTo>
                  <a:lnTo>
                    <a:pt x="510984" y="109941"/>
                  </a:lnTo>
                  <a:lnTo>
                    <a:pt x="534337" y="144892"/>
                  </a:lnTo>
                  <a:lnTo>
                    <a:pt x="552313" y="182898"/>
                  </a:lnTo>
                  <a:lnTo>
                    <a:pt x="564515" y="223123"/>
                  </a:lnTo>
                  <a:lnTo>
                    <a:pt x="570684" y="264712"/>
                  </a:lnTo>
                  <a:lnTo>
                    <a:pt x="571458" y="285729"/>
                  </a:lnTo>
                  <a:lnTo>
                    <a:pt x="571372" y="292743"/>
                  </a:lnTo>
                  <a:lnTo>
                    <a:pt x="567252" y="334576"/>
                  </a:lnTo>
                  <a:lnTo>
                    <a:pt x="557036" y="375359"/>
                  </a:lnTo>
                  <a:lnTo>
                    <a:pt x="540950" y="414194"/>
                  </a:lnTo>
                  <a:lnTo>
                    <a:pt x="519335" y="450256"/>
                  </a:lnTo>
                  <a:lnTo>
                    <a:pt x="492669" y="482750"/>
                  </a:lnTo>
                  <a:lnTo>
                    <a:pt x="461517" y="510984"/>
                  </a:lnTo>
                  <a:lnTo>
                    <a:pt x="426566" y="534337"/>
                  </a:lnTo>
                  <a:lnTo>
                    <a:pt x="388559" y="552313"/>
                  </a:lnTo>
                  <a:lnTo>
                    <a:pt x="348335" y="564515"/>
                  </a:lnTo>
                  <a:lnTo>
                    <a:pt x="306746" y="570684"/>
                  </a:lnTo>
                  <a:lnTo>
                    <a:pt x="285729" y="571458"/>
                  </a:lnTo>
                  <a:close/>
                </a:path>
              </a:pathLst>
            </a:custGeom>
            <a:solidFill>
              <a:srgbClr val="4B37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1115995" y="6130728"/>
              <a:ext cx="114300" cy="171450"/>
            </a:xfrm>
            <a:custGeom>
              <a:avLst/>
              <a:gdLst/>
              <a:ahLst/>
              <a:cxnLst/>
              <a:rect l="l" t="t" r="r" b="b"/>
              <a:pathLst>
                <a:path w="114300" h="171450">
                  <a:moveTo>
                    <a:pt x="114218" y="85718"/>
                  </a:moveTo>
                  <a:lnTo>
                    <a:pt x="0" y="171437"/>
                  </a:lnTo>
                  <a:lnTo>
                    <a:pt x="0" y="0"/>
                  </a:lnTo>
                  <a:lnTo>
                    <a:pt x="114218" y="857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16450056" y="5933266"/>
            <a:ext cx="571500" cy="571500"/>
            <a:chOff x="16450056" y="5933266"/>
            <a:chExt cx="571500" cy="571500"/>
          </a:xfrm>
        </p:grpSpPr>
        <p:sp>
          <p:nvSpPr>
            <p:cNvPr id="23" name="object 23"/>
            <p:cNvSpPr/>
            <p:nvPr/>
          </p:nvSpPr>
          <p:spPr>
            <a:xfrm>
              <a:off x="16450056" y="5933266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29" y="571458"/>
                  </a:moveTo>
                  <a:lnTo>
                    <a:pt x="243804" y="568366"/>
                  </a:lnTo>
                  <a:lnTo>
                    <a:pt x="202786" y="559155"/>
                  </a:lnTo>
                  <a:lnTo>
                    <a:pt x="163564" y="544025"/>
                  </a:lnTo>
                  <a:lnTo>
                    <a:pt x="126986" y="523304"/>
                  </a:lnTo>
                  <a:lnTo>
                    <a:pt x="93845" y="497440"/>
                  </a:lnTo>
                  <a:lnTo>
                    <a:pt x="64857" y="466993"/>
                  </a:lnTo>
                  <a:lnTo>
                    <a:pt x="40650" y="432623"/>
                  </a:lnTo>
                  <a:lnTo>
                    <a:pt x="21749" y="395073"/>
                  </a:lnTo>
                  <a:lnTo>
                    <a:pt x="8562" y="355156"/>
                  </a:lnTo>
                  <a:lnTo>
                    <a:pt x="1375" y="313735"/>
                  </a:lnTo>
                  <a:lnTo>
                    <a:pt x="0" y="285729"/>
                  </a:lnTo>
                  <a:lnTo>
                    <a:pt x="85" y="278715"/>
                  </a:lnTo>
                  <a:lnTo>
                    <a:pt x="4206" y="236882"/>
                  </a:lnTo>
                  <a:lnTo>
                    <a:pt x="14421" y="196099"/>
                  </a:lnTo>
                  <a:lnTo>
                    <a:pt x="30507" y="157264"/>
                  </a:lnTo>
                  <a:lnTo>
                    <a:pt x="52122" y="121202"/>
                  </a:lnTo>
                  <a:lnTo>
                    <a:pt x="78789" y="88708"/>
                  </a:lnTo>
                  <a:lnTo>
                    <a:pt x="109941" y="60474"/>
                  </a:lnTo>
                  <a:lnTo>
                    <a:pt x="144892" y="37120"/>
                  </a:lnTo>
                  <a:lnTo>
                    <a:pt x="182898" y="19145"/>
                  </a:lnTo>
                  <a:lnTo>
                    <a:pt x="223123" y="6942"/>
                  </a:lnTo>
                  <a:lnTo>
                    <a:pt x="264712" y="773"/>
                  </a:lnTo>
                  <a:lnTo>
                    <a:pt x="285729" y="0"/>
                  </a:lnTo>
                  <a:lnTo>
                    <a:pt x="292743" y="85"/>
                  </a:lnTo>
                  <a:lnTo>
                    <a:pt x="334576" y="4206"/>
                  </a:lnTo>
                  <a:lnTo>
                    <a:pt x="375359" y="14421"/>
                  </a:lnTo>
                  <a:lnTo>
                    <a:pt x="414194" y="30507"/>
                  </a:lnTo>
                  <a:lnTo>
                    <a:pt x="450256" y="52122"/>
                  </a:lnTo>
                  <a:lnTo>
                    <a:pt x="482750" y="78789"/>
                  </a:lnTo>
                  <a:lnTo>
                    <a:pt x="510984" y="109941"/>
                  </a:lnTo>
                  <a:lnTo>
                    <a:pt x="534337" y="144892"/>
                  </a:lnTo>
                  <a:lnTo>
                    <a:pt x="552313" y="182898"/>
                  </a:lnTo>
                  <a:lnTo>
                    <a:pt x="564515" y="223123"/>
                  </a:lnTo>
                  <a:lnTo>
                    <a:pt x="570684" y="264712"/>
                  </a:lnTo>
                  <a:lnTo>
                    <a:pt x="571458" y="285729"/>
                  </a:lnTo>
                  <a:lnTo>
                    <a:pt x="571372" y="292743"/>
                  </a:lnTo>
                  <a:lnTo>
                    <a:pt x="567252" y="334576"/>
                  </a:lnTo>
                  <a:lnTo>
                    <a:pt x="557036" y="375359"/>
                  </a:lnTo>
                  <a:lnTo>
                    <a:pt x="540950" y="414194"/>
                  </a:lnTo>
                  <a:lnTo>
                    <a:pt x="519335" y="450256"/>
                  </a:lnTo>
                  <a:lnTo>
                    <a:pt x="492669" y="482750"/>
                  </a:lnTo>
                  <a:lnTo>
                    <a:pt x="461517" y="510984"/>
                  </a:lnTo>
                  <a:lnTo>
                    <a:pt x="426566" y="534337"/>
                  </a:lnTo>
                  <a:lnTo>
                    <a:pt x="388559" y="552313"/>
                  </a:lnTo>
                  <a:lnTo>
                    <a:pt x="348335" y="564515"/>
                  </a:lnTo>
                  <a:lnTo>
                    <a:pt x="306746" y="570684"/>
                  </a:lnTo>
                  <a:lnTo>
                    <a:pt x="285729" y="571458"/>
                  </a:lnTo>
                  <a:close/>
                </a:path>
              </a:pathLst>
            </a:custGeom>
            <a:solidFill>
              <a:srgbClr val="4B37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6691153" y="6130728"/>
              <a:ext cx="114300" cy="171450"/>
            </a:xfrm>
            <a:custGeom>
              <a:avLst/>
              <a:gdLst/>
              <a:ahLst/>
              <a:cxnLst/>
              <a:rect l="l" t="t" r="r" b="b"/>
              <a:pathLst>
                <a:path w="114300" h="171450">
                  <a:moveTo>
                    <a:pt x="114218" y="85718"/>
                  </a:moveTo>
                  <a:lnTo>
                    <a:pt x="0" y="171437"/>
                  </a:lnTo>
                  <a:lnTo>
                    <a:pt x="0" y="0"/>
                  </a:lnTo>
                  <a:lnTo>
                    <a:pt x="114218" y="857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181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Matteucci Cyril</dc:creator>
  <cp:keywords>DAEq9vu2O7g,BAEq9u_4RqA</cp:keywords>
  <dc:title>White and Blue Clean Digital Sales and Marketing Proposal Mission and Goals Presentation</dc:title>
  <dcterms:created xsi:type="dcterms:W3CDTF">2021-09-25T16:51:48Z</dcterms:created>
  <dcterms:modified xsi:type="dcterms:W3CDTF">2021-09-25T16:51:48Z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2021-09-25T00:00:00Z</vt:filetime>
  </property>
  <property fmtid="{D5CDD505-2E9C-101B-9397-08002B2CF9AE}" pid="3" name="Creator">
    <vt:lpwstr>Canva</vt:lpwstr>
  </property>
  <property fmtid="{D5CDD505-2E9C-101B-9397-08002B2CF9AE}" pid="4" name="LastSaved">
    <vt:filetime>2021-09-25T00:00:00Z</vt:filetime>
  </property>
</Properties>
</file>