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59" r:id="rId5"/>
    <p:sldId id="262" r:id="rId6"/>
    <p:sldId id="261" r:id="rId7"/>
    <p:sldId id="263" r:id="rId8"/>
    <p:sldId id="276" r:id="rId9"/>
    <p:sldId id="265" r:id="rId10"/>
    <p:sldId id="266" r:id="rId11"/>
    <p:sldId id="275" r:id="rId12"/>
    <p:sldId id="267" r:id="rId13"/>
    <p:sldId id="283" r:id="rId14"/>
    <p:sldId id="282" r:id="rId15"/>
    <p:sldId id="269" r:id="rId16"/>
    <p:sldId id="271" r:id="rId17"/>
    <p:sldId id="272" r:id="rId18"/>
    <p:sldId id="273" r:id="rId19"/>
    <p:sldId id="274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25E"/>
    <a:srgbClr val="D1DDF3"/>
    <a:srgbClr val="C8D6F0"/>
    <a:srgbClr val="DBE4F5"/>
    <a:srgbClr val="C1D1ED"/>
    <a:srgbClr val="1565C0"/>
    <a:srgbClr val="0D47A1"/>
    <a:srgbClr val="80A0DA"/>
    <a:srgbClr val="AA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69" d="100"/>
          <a:sy n="69" d="100"/>
        </p:scale>
        <p:origin x="84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F3964-21F4-4BB8-A50F-FF2DDBD3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49A144-4FD5-47FF-B681-7F33D92AE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A370F-BC29-4620-A41C-1C624032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F367C-6E89-410A-9895-1EC8F58A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4BC06-0738-46FF-9F96-D64673C3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1047-26C3-486B-A2D7-FCB18630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8CC55-E3C7-491E-8423-256C59CC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02FE-B947-4E42-BF01-99512F8A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AB3B1-8710-4926-9639-7F201F7F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AE601-83B0-400D-A3A7-4DABE04B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F8447-88C2-455B-8CF4-DA85B4DE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E8CAAA-34E5-412E-9DC1-A95459A82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BEC52-55C7-4B80-979D-4F41DBA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BAF56-7F7D-4540-8C8C-D0967FD8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AA35C-2498-4A87-95FB-B6C810A3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6036-6AEC-4B7C-9EDC-8B873FF6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AD574-0451-4230-9017-CCAD00E3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7FF2-103B-4C97-A2E5-EC8F3309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2405F-33A3-4474-B156-3B2AC5CA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6A715-445C-4553-A68F-BE16F73C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9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6D019-FFD7-4416-B927-29E5F98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0CCDA-AAE2-4D15-BFCC-2F05C704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2B8A7-BCF4-4ADC-8A24-2A25F012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589FE-542D-4B81-A5AE-C70EFE0C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C091E-7CE5-406C-825D-0FA17D2C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9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DF8-57A2-4814-8873-6C578538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2D9BB-3215-4994-A481-81F4C7647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E3D24A-879E-4237-A447-1570A9E4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0BBC0-7593-4162-85CF-6CA6F0D0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684E9-DBDB-4211-A3F9-288BEA93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4C1C2-554C-4B8A-9163-3B2A7784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7979-FE58-4C99-A89A-AF59A0F6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5DCFE-AC8C-44EA-B8E0-0EE35F41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6E1F7-F509-4D27-BC49-EA3E17B4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899F6-250C-4594-A79B-79DCFE02C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B5FA5F-9295-49B0-88EB-34863E5BC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DA599-C577-472A-B4CC-0BAA530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7E0FDD-E032-42A6-8B9B-6F6F9EB3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C94B8-943C-47EE-A279-CDB67CEA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4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CBD97-D50C-462E-A79C-AC31781C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70EDE-D686-4E94-A0D6-41CD41D7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52CD57-BA9E-41E2-8117-E0D2E570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0762AB-6EDC-4666-8B4D-90979D0C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9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2CCF6-933A-4F7A-B42D-E95E97F5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B2D08B-283A-4583-B5D6-9364201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6DEE5-0B1C-462D-8D6E-BD9E9DEC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BEE8-7887-41A4-9902-4FA7637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B8317-F6D3-4FD0-9166-0DF7EE97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764A7-4CE0-4DE2-9DE5-CA8C9BE8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D4354-594D-40BA-A2F9-AE99308F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DA79A-F624-42F0-B571-D53856FF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F49F4-11E0-4A94-8521-91E917D3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9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7BE55-D131-4A47-A122-92547704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7C10E8-8821-4A39-AC83-C895D22DA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FF9B6-D010-483B-AA42-1B48F057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F04A1-E800-414F-AF12-266207DC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F81F4-7445-43C3-A385-BE19D720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F065C-9A38-4795-8077-296A5C34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8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F464C0-2A3A-4441-9F1E-D77A0165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1A776-1A03-48A2-BA44-896FEB00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04BC1-BF5A-47CF-997D-7ACC4193A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1B98-C79F-4317-A375-6E155E50F3F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76F3B-8401-4E9B-806D-C960387AB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8D84-2B72-4283-BDDE-30D8015C9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B499-0BD7-49D3-BBDB-52E6F4BD6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FA0E90-67F6-4939-BA8B-2BBA8B9FDA4F}"/>
              </a:ext>
            </a:extLst>
          </p:cNvPr>
          <p:cNvGrpSpPr/>
          <p:nvPr/>
        </p:nvGrpSpPr>
        <p:grpSpPr>
          <a:xfrm>
            <a:off x="1765284" y="1597538"/>
            <a:ext cx="3051994" cy="3236618"/>
            <a:chOff x="1543927" y="1597538"/>
            <a:chExt cx="3051994" cy="32366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462DDBA-2041-41A7-8FCE-69F4238EC80A}"/>
                </a:ext>
              </a:extLst>
            </p:cNvPr>
            <p:cNvSpPr/>
            <p:nvPr/>
          </p:nvSpPr>
          <p:spPr>
            <a:xfrm>
              <a:off x="1651385" y="1889620"/>
              <a:ext cx="2944536" cy="2944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 descr="개체, 구급 상자, 표지판, 하늘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C685D9A-0CFE-41AD-AA0F-9FA7D2D3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927" y="1597538"/>
              <a:ext cx="2911546" cy="2911546"/>
            </a:xfrm>
            <a:prstGeom prst="rect">
              <a:avLst/>
            </a:prstGeom>
          </p:spPr>
        </p:pic>
      </p:grpSp>
      <p:cxnSp>
        <p:nvCxnSpPr>
          <p:cNvPr id="46" name="Straight Connector 17">
            <a:extLst>
              <a:ext uri="{FF2B5EF4-FFF2-40B4-BE49-F238E27FC236}">
                <a16:creationId xmlns:a16="http://schemas.microsoft.com/office/drawing/2014/main" id="{B86175ED-A475-472B-85BC-837C953F15AB}"/>
              </a:ext>
            </a:extLst>
          </p:cNvPr>
          <p:cNvCxnSpPr>
            <a:cxnSpLocks/>
          </p:cNvCxnSpPr>
          <p:nvPr/>
        </p:nvCxnSpPr>
        <p:spPr>
          <a:xfrm>
            <a:off x="8590327" y="2869417"/>
            <a:ext cx="2105637" cy="0"/>
          </a:xfrm>
          <a:prstGeom prst="line">
            <a:avLst/>
          </a:prstGeom>
          <a:ln w="38100" cap="rnd">
            <a:solidFill>
              <a:srgbClr val="80A0D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C54EA4-F4BA-4717-967D-70F8A3E59D98}"/>
              </a:ext>
            </a:extLst>
          </p:cNvPr>
          <p:cNvSpPr txBox="1"/>
          <p:nvPr/>
        </p:nvSpPr>
        <p:spPr>
          <a:xfrm>
            <a:off x="5915482" y="1385238"/>
            <a:ext cx="483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rgbClr val="0A325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 Term Project</a:t>
            </a:r>
            <a:endParaRPr lang="ko-KR" altLang="en-US" sz="4000" b="1" dirty="0">
              <a:solidFill>
                <a:srgbClr val="0A325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1EC80-785D-4ED9-9340-8F55BDDB6563}"/>
              </a:ext>
            </a:extLst>
          </p:cNvPr>
          <p:cNvSpPr txBox="1"/>
          <p:nvPr/>
        </p:nvSpPr>
        <p:spPr>
          <a:xfrm>
            <a:off x="5915482" y="2063880"/>
            <a:ext cx="483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0A325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simple merge</a:t>
            </a:r>
            <a:endParaRPr lang="ko-KR" altLang="en-US" sz="3600" dirty="0">
              <a:solidFill>
                <a:srgbClr val="0A325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A772FB-3B1E-486F-8F8F-04A91F2FF52C}"/>
              </a:ext>
            </a:extLst>
          </p:cNvPr>
          <p:cNvSpPr txBox="1"/>
          <p:nvPr/>
        </p:nvSpPr>
        <p:spPr>
          <a:xfrm>
            <a:off x="5862116" y="4834156"/>
            <a:ext cx="4833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0A325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class 01</a:t>
            </a:r>
          </a:p>
          <a:p>
            <a:pPr algn="r"/>
            <a:r>
              <a:rPr lang="en-US" altLang="ko-KR" sz="2400" dirty="0">
                <a:solidFill>
                  <a:srgbClr val="0A325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team 16</a:t>
            </a:r>
            <a:endParaRPr lang="ko-KR" altLang="en-US" sz="2400" dirty="0">
              <a:solidFill>
                <a:srgbClr val="0A325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23BA981-DACF-4F3A-8D70-2F368C7232B1}"/>
              </a:ext>
            </a:extLst>
          </p:cNvPr>
          <p:cNvCxnSpPr/>
          <p:nvPr/>
        </p:nvCxnSpPr>
        <p:spPr>
          <a:xfrm>
            <a:off x="554182" y="539971"/>
            <a:ext cx="110836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75DDB4-7FD6-404B-B6F6-B2DAF4D69DC2}"/>
              </a:ext>
            </a:extLst>
          </p:cNvPr>
          <p:cNvCxnSpPr/>
          <p:nvPr/>
        </p:nvCxnSpPr>
        <p:spPr>
          <a:xfrm>
            <a:off x="554182" y="6300691"/>
            <a:ext cx="110836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9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92CDAE-4AEA-46D9-ADDC-0A24C309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0" y="593599"/>
            <a:ext cx="7611686" cy="57312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EC2D67-6B37-470A-9F60-0CC49B9BD671}"/>
              </a:ext>
            </a:extLst>
          </p:cNvPr>
          <p:cNvSpPr/>
          <p:nvPr/>
        </p:nvSpPr>
        <p:spPr>
          <a:xfrm>
            <a:off x="902705" y="2174502"/>
            <a:ext cx="771787" cy="192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037C6A-C83D-457A-94AD-42DB1DAA2EF5}"/>
              </a:ext>
            </a:extLst>
          </p:cNvPr>
          <p:cNvSpPr/>
          <p:nvPr/>
        </p:nvSpPr>
        <p:spPr>
          <a:xfrm>
            <a:off x="4660972" y="2174502"/>
            <a:ext cx="771787" cy="192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2BE8A5-04C9-4BBF-8D8B-A843E380BF8D}"/>
              </a:ext>
            </a:extLst>
          </p:cNvPr>
          <p:cNvCxnSpPr>
            <a:stCxn id="7" idx="3"/>
          </p:cNvCxnSpPr>
          <p:nvPr/>
        </p:nvCxnSpPr>
        <p:spPr>
          <a:xfrm>
            <a:off x="1674492" y="2270975"/>
            <a:ext cx="29864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0E3822-BBD1-4FFA-BB94-588EE9658FAA}"/>
              </a:ext>
            </a:extLst>
          </p:cNvPr>
          <p:cNvSpPr txBox="1"/>
          <p:nvPr/>
        </p:nvSpPr>
        <p:spPr>
          <a:xfrm>
            <a:off x="-1" y="569"/>
            <a:ext cx="967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Merge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B538681-E4CE-469E-8FBE-DB212F87410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0216908" y="2092032"/>
            <a:ext cx="0" cy="644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FCD3F0C-F6B3-45E4-AFCF-45DEB49E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96558"/>
              </p:ext>
            </p:extLst>
          </p:nvPr>
        </p:nvGraphicFramePr>
        <p:xfrm>
          <a:off x="8751289" y="2736396"/>
          <a:ext cx="2931238" cy="10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MergeController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callCopyToLeft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/Right();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1CEB54D-AA0C-4F44-BA57-B8C0BA1D0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56983"/>
              </p:ext>
            </p:extLst>
          </p:nvPr>
        </p:nvGraphicFramePr>
        <p:xfrm>
          <a:off x="8751287" y="4544908"/>
          <a:ext cx="2931238" cy="101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Merge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copyToLeft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/Right();</a:t>
                      </a:r>
                    </a:p>
                    <a:p>
                      <a:pPr algn="l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Update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TextEditorModel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 Objects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C2B5A6-8295-4035-8102-EE6E1A9DDD30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0216906" y="3739846"/>
            <a:ext cx="2" cy="805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D44B7B-A06D-4939-B0CE-ECAC3A914DC2}"/>
              </a:ext>
            </a:extLst>
          </p:cNvPr>
          <p:cNvGrpSpPr/>
          <p:nvPr/>
        </p:nvGrpSpPr>
        <p:grpSpPr>
          <a:xfrm>
            <a:off x="5640027" y="709064"/>
            <a:ext cx="6042499" cy="1382968"/>
            <a:chOff x="5640027" y="709064"/>
            <a:chExt cx="6042499" cy="1382968"/>
          </a:xfrm>
        </p:grpSpPr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4C5E797-4774-4B68-A639-111897D0281B}"/>
                </a:ext>
              </a:extLst>
            </p:cNvPr>
            <p:cNvCxnSpPr>
              <a:cxnSpLocks/>
              <a:stCxn id="41" idx="3"/>
              <a:endCxn id="18" idx="0"/>
            </p:cNvCxnSpPr>
            <p:nvPr/>
          </p:nvCxnSpPr>
          <p:spPr>
            <a:xfrm>
              <a:off x="7737275" y="969123"/>
              <a:ext cx="2479633" cy="62568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9BE429-EC77-4CD1-96C6-37645529ABA6}"/>
                </a:ext>
              </a:extLst>
            </p:cNvPr>
            <p:cNvSpPr/>
            <p:nvPr/>
          </p:nvSpPr>
          <p:spPr>
            <a:xfrm>
              <a:off x="8751289" y="1594805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MainView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84B4C5-9A11-4766-BF77-9B88695069FE}"/>
                </a:ext>
              </a:extLst>
            </p:cNvPr>
            <p:cNvSpPr/>
            <p:nvPr/>
          </p:nvSpPr>
          <p:spPr>
            <a:xfrm>
              <a:off x="5640027" y="709064"/>
              <a:ext cx="2097248" cy="5201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5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714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- Traverse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B2B662B-6A4D-4472-ADD6-977CF17D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41" y="562485"/>
            <a:ext cx="7596227" cy="5722833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08F407-E749-4521-8ABB-122B87309B5A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1953752" y="2101286"/>
            <a:ext cx="0" cy="644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8FC5C2D-726F-4256-A07D-96E83FF6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97617"/>
              </p:ext>
            </p:extLst>
          </p:nvPr>
        </p:nvGraphicFramePr>
        <p:xfrm>
          <a:off x="488133" y="2745650"/>
          <a:ext cx="2931238" cy="10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MergeController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traversePrevious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/Next();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9C9F472-55EF-49B5-8224-90419A049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18121"/>
              </p:ext>
            </p:extLst>
          </p:nvPr>
        </p:nvGraphicFramePr>
        <p:xfrm>
          <a:off x="488131" y="4554162"/>
          <a:ext cx="2931238" cy="101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Merge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traversePrevious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NextI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Update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TextEditorModel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 Objects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D4E9A8-3894-4CB7-AAE7-5073E8AF121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953750" y="3749100"/>
            <a:ext cx="2" cy="805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D49412B-342D-4B30-8CE3-2C9ABC6A2BE4}"/>
              </a:ext>
            </a:extLst>
          </p:cNvPr>
          <p:cNvGrpSpPr/>
          <p:nvPr/>
        </p:nvGrpSpPr>
        <p:grpSpPr>
          <a:xfrm>
            <a:off x="488133" y="733580"/>
            <a:ext cx="7903483" cy="1367706"/>
            <a:chOff x="488133" y="733580"/>
            <a:chExt cx="7903483" cy="1367706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A7897DEB-FD7B-46A6-A894-2FADDCC579A7}"/>
                </a:ext>
              </a:extLst>
            </p:cNvPr>
            <p:cNvCxnSpPr>
              <a:cxnSpLocks/>
              <a:stCxn id="32" idx="1"/>
              <a:endCxn id="31" idx="0"/>
            </p:cNvCxnSpPr>
            <p:nvPr/>
          </p:nvCxnSpPr>
          <p:spPr>
            <a:xfrm rot="10800000" flipV="1">
              <a:off x="1953752" y="993639"/>
              <a:ext cx="4340616" cy="61042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B8F47C-B194-41CD-94AE-07178474E821}"/>
                </a:ext>
              </a:extLst>
            </p:cNvPr>
            <p:cNvSpPr/>
            <p:nvPr/>
          </p:nvSpPr>
          <p:spPr>
            <a:xfrm>
              <a:off x="488133" y="1604059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MainView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5CD8BE6-5A45-44A1-8BF8-64DAC7416A86}"/>
                </a:ext>
              </a:extLst>
            </p:cNvPr>
            <p:cNvSpPr/>
            <p:nvPr/>
          </p:nvSpPr>
          <p:spPr>
            <a:xfrm>
              <a:off x="6294368" y="733580"/>
              <a:ext cx="2097248" cy="5201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1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실내, 컴퓨터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CE57768B-DEE1-4C9D-97EF-F7D5F037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1" t="9542" r="28441" b="6889"/>
          <a:stretch/>
        </p:blipFill>
        <p:spPr>
          <a:xfrm>
            <a:off x="2295787" y="558287"/>
            <a:ext cx="7600425" cy="5731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6F0B4-E226-415D-B73D-8B19DA425AE1}"/>
              </a:ext>
            </a:extLst>
          </p:cNvPr>
          <p:cNvSpPr txBox="1"/>
          <p:nvPr/>
        </p:nvSpPr>
        <p:spPr>
          <a:xfrm>
            <a:off x="-1" y="569"/>
            <a:ext cx="1093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Merge 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이후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1D4BEF-0FDF-4A03-87F3-7FC2B10E9633}"/>
              </a:ext>
            </a:extLst>
          </p:cNvPr>
          <p:cNvGrpSpPr/>
          <p:nvPr/>
        </p:nvGrpSpPr>
        <p:grpSpPr>
          <a:xfrm>
            <a:off x="2287398" y="1348340"/>
            <a:ext cx="9060109" cy="3231285"/>
            <a:chOff x="2287398" y="1348340"/>
            <a:chExt cx="9060109" cy="323128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2D2526-3069-481A-B3DD-BBCAC0A9908D}"/>
                </a:ext>
              </a:extLst>
            </p:cNvPr>
            <p:cNvSpPr/>
            <p:nvPr/>
          </p:nvSpPr>
          <p:spPr>
            <a:xfrm>
              <a:off x="2287398" y="1348340"/>
              <a:ext cx="279633" cy="2898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F70E66-D083-4FEE-A25E-568EEAEB4463}"/>
                </a:ext>
              </a:extLst>
            </p:cNvPr>
            <p:cNvSpPr/>
            <p:nvPr/>
          </p:nvSpPr>
          <p:spPr>
            <a:xfrm>
              <a:off x="6049860" y="1348340"/>
              <a:ext cx="279633" cy="2898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2ABEEFC0-E1EF-4179-BB72-566E1769DD12}"/>
                </a:ext>
              </a:extLst>
            </p:cNvPr>
            <p:cNvSpPr/>
            <p:nvPr/>
          </p:nvSpPr>
          <p:spPr>
            <a:xfrm>
              <a:off x="8196045" y="3054364"/>
              <a:ext cx="3151462" cy="1525261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A0634B-C679-44A2-B402-C310D7AC231E}"/>
                </a:ext>
              </a:extLst>
            </p:cNvPr>
            <p:cNvSpPr txBox="1"/>
            <p:nvPr/>
          </p:nvSpPr>
          <p:spPr>
            <a:xfrm>
              <a:off x="8474278" y="3463051"/>
              <a:ext cx="2594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수정된 파일의 제목</a:t>
              </a:r>
              <a:endParaRPr lang="en-US" altLang="ko-KR" sz="2000" b="1" dirty="0"/>
            </a:p>
            <a:p>
              <a:r>
                <a:rPr lang="ko-KR" altLang="en-US" sz="2000" b="1" dirty="0"/>
                <a:t>앞에 </a:t>
              </a:r>
              <a:r>
                <a:rPr lang="en-US" altLang="ko-KR" sz="2000" b="1" dirty="0"/>
                <a:t>* </a:t>
              </a:r>
              <a:r>
                <a:rPr lang="ko-KR" altLang="en-US" sz="2000" b="1" dirty="0"/>
                <a:t>표시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184FD09-F004-4EB0-9B1B-D2B0B332C47E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6103434" y="1724384"/>
              <a:ext cx="2178854" cy="200636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368530B-431C-4DFB-ACF5-63A6AF6746E0}"/>
                </a:ext>
              </a:extLst>
            </p:cNvPr>
            <p:cNvCxnSpPr>
              <a:cxnSpLocks/>
              <a:stCxn id="4" idx="2"/>
              <a:endCxn id="10" idx="1"/>
            </p:cNvCxnSpPr>
            <p:nvPr/>
          </p:nvCxnSpPr>
          <p:spPr>
            <a:xfrm rot="16200000" flipH="1">
              <a:off x="4222203" y="-156847"/>
              <a:ext cx="2178854" cy="57688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5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714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Save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D7B22A-9780-4FCB-9A08-626C234F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4" y="545463"/>
            <a:ext cx="7611678" cy="573122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733889-81DC-47E4-A40E-73EDA5D03B7D}"/>
              </a:ext>
            </a:extLst>
          </p:cNvPr>
          <p:cNvGrpSpPr/>
          <p:nvPr/>
        </p:nvGrpSpPr>
        <p:grpSpPr>
          <a:xfrm>
            <a:off x="8620499" y="2635114"/>
            <a:ext cx="2931237" cy="1142557"/>
            <a:chOff x="640281" y="2459324"/>
            <a:chExt cx="2931237" cy="114255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996A5F-EF65-4C86-B505-5A3968FD7A94}"/>
                </a:ext>
              </a:extLst>
            </p:cNvPr>
            <p:cNvSpPr/>
            <p:nvPr/>
          </p:nvSpPr>
          <p:spPr>
            <a:xfrm>
              <a:off x="640281" y="3104654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TextEditorController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2173D48-2506-461D-84AA-49B538816296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2105900" y="2459324"/>
              <a:ext cx="1" cy="6453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2D4F2E-9249-4CC8-AD10-723108097784}"/>
              </a:ext>
            </a:extLst>
          </p:cNvPr>
          <p:cNvGrpSpPr/>
          <p:nvPr/>
        </p:nvGrpSpPr>
        <p:grpSpPr>
          <a:xfrm>
            <a:off x="6163991" y="962709"/>
            <a:ext cx="5387746" cy="1672405"/>
            <a:chOff x="6163991" y="962709"/>
            <a:chExt cx="5387746" cy="167240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0D70A7-F7AF-4352-B2C8-C5EBC8C6CF37}"/>
                </a:ext>
              </a:extLst>
            </p:cNvPr>
            <p:cNvSpPr/>
            <p:nvPr/>
          </p:nvSpPr>
          <p:spPr>
            <a:xfrm>
              <a:off x="6163991" y="962709"/>
              <a:ext cx="577995" cy="5779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7020DE4-98D8-47BB-A983-7203D3CF9ACA}"/>
                </a:ext>
              </a:extLst>
            </p:cNvPr>
            <p:cNvCxnSpPr>
              <a:cxnSpLocks/>
              <a:stCxn id="15" idx="6"/>
              <a:endCxn id="14" idx="0"/>
            </p:cNvCxnSpPr>
            <p:nvPr/>
          </p:nvCxnSpPr>
          <p:spPr>
            <a:xfrm>
              <a:off x="6741986" y="1251707"/>
              <a:ext cx="3344133" cy="88618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F7317A-66A0-480C-8C69-92CD60B542A7}"/>
                </a:ext>
              </a:extLst>
            </p:cNvPr>
            <p:cNvSpPr/>
            <p:nvPr/>
          </p:nvSpPr>
          <p:spPr>
            <a:xfrm>
              <a:off x="8620500" y="2137887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PanelView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51423F0-A84F-4D60-81BF-AF26C438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11039"/>
              </p:ext>
            </p:extLst>
          </p:nvPr>
        </p:nvGraphicFramePr>
        <p:xfrm>
          <a:off x="8620498" y="4529021"/>
          <a:ext cx="2931238" cy="10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TextEditorModel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save();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620AD9-9F15-4C65-BC89-7FD8696B4B2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10086117" y="3777671"/>
            <a:ext cx="1" cy="751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714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Save As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D7B22A-9780-4FCB-9A08-626C234F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4" y="545463"/>
            <a:ext cx="7611678" cy="573122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733889-81DC-47E4-A40E-73EDA5D03B7D}"/>
              </a:ext>
            </a:extLst>
          </p:cNvPr>
          <p:cNvGrpSpPr/>
          <p:nvPr/>
        </p:nvGrpSpPr>
        <p:grpSpPr>
          <a:xfrm>
            <a:off x="8620499" y="2635114"/>
            <a:ext cx="2931237" cy="1142557"/>
            <a:chOff x="640281" y="2459324"/>
            <a:chExt cx="2931237" cy="114255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996A5F-EF65-4C86-B505-5A3968FD7A94}"/>
                </a:ext>
              </a:extLst>
            </p:cNvPr>
            <p:cNvSpPr/>
            <p:nvPr/>
          </p:nvSpPr>
          <p:spPr>
            <a:xfrm>
              <a:off x="640281" y="3104654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TextEditorController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2173D48-2506-461D-84AA-49B538816296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2105900" y="2459324"/>
              <a:ext cx="1" cy="6453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EC9045-424E-4386-B0AD-CD43B35743D9}"/>
              </a:ext>
            </a:extLst>
          </p:cNvPr>
          <p:cNvGrpSpPr/>
          <p:nvPr/>
        </p:nvGrpSpPr>
        <p:grpSpPr>
          <a:xfrm>
            <a:off x="7106096" y="962709"/>
            <a:ext cx="4445641" cy="1672405"/>
            <a:chOff x="7115332" y="962709"/>
            <a:chExt cx="4445641" cy="167240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0D70A7-F7AF-4352-B2C8-C5EBC8C6CF37}"/>
                </a:ext>
              </a:extLst>
            </p:cNvPr>
            <p:cNvSpPr/>
            <p:nvPr/>
          </p:nvSpPr>
          <p:spPr>
            <a:xfrm>
              <a:off x="7115332" y="962709"/>
              <a:ext cx="577995" cy="5779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7020DE4-98D8-47BB-A983-7203D3CF9ACA}"/>
                </a:ext>
              </a:extLst>
            </p:cNvPr>
            <p:cNvCxnSpPr>
              <a:cxnSpLocks/>
              <a:stCxn id="15" idx="6"/>
              <a:endCxn id="14" idx="0"/>
            </p:cNvCxnSpPr>
            <p:nvPr/>
          </p:nvCxnSpPr>
          <p:spPr>
            <a:xfrm>
              <a:off x="7693327" y="1251707"/>
              <a:ext cx="2402028" cy="88618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F7317A-66A0-480C-8C69-92CD60B542A7}"/>
                </a:ext>
              </a:extLst>
            </p:cNvPr>
            <p:cNvSpPr/>
            <p:nvPr/>
          </p:nvSpPr>
          <p:spPr>
            <a:xfrm>
              <a:off x="8629736" y="2137887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PanelView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51423F0-A84F-4D60-81BF-AF26C438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11903"/>
              </p:ext>
            </p:extLst>
          </p:nvPr>
        </p:nvGraphicFramePr>
        <p:xfrm>
          <a:off x="8620498" y="4529021"/>
          <a:ext cx="2931238" cy="10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TextEditorModel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saveAs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(String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FilePath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620AD9-9F15-4C65-BC89-7FD8696B4B2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10086117" y="3777671"/>
            <a:ext cx="1" cy="751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AEA0C2B-AD43-4F50-AE05-E86EF77A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98" y="555089"/>
            <a:ext cx="7611678" cy="573122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714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Save As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EAF626-089E-40DB-8E32-6B765C76A519}"/>
              </a:ext>
            </a:extLst>
          </p:cNvPr>
          <p:cNvSpPr/>
          <p:nvPr/>
        </p:nvSpPr>
        <p:spPr>
          <a:xfrm>
            <a:off x="2287398" y="1348340"/>
            <a:ext cx="1928552" cy="32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9BAC7398-3D5D-4CB9-BAE2-7960A0E7F9C1}"/>
              </a:ext>
            </a:extLst>
          </p:cNvPr>
          <p:cNvSpPr/>
          <p:nvPr/>
        </p:nvSpPr>
        <p:spPr>
          <a:xfrm>
            <a:off x="6095999" y="2077810"/>
            <a:ext cx="5917035" cy="2761224"/>
          </a:xfrm>
          <a:prstGeom prst="foldedCorner">
            <a:avLst>
              <a:gd name="adj" fmla="val 3218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11867-53C5-47D7-B695-10BD488A6FEC}"/>
              </a:ext>
            </a:extLst>
          </p:cNvPr>
          <p:cNvSpPr txBox="1"/>
          <p:nvPr/>
        </p:nvSpPr>
        <p:spPr>
          <a:xfrm>
            <a:off x="6384227" y="2916070"/>
            <a:ext cx="5269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Save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As</a:t>
            </a:r>
            <a:r>
              <a:rPr lang="ko-KR" altLang="en-US" sz="2000" b="1" dirty="0"/>
              <a:t>로 파일 저장 시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확장자를 기입하지 않으면 기존 파일의</a:t>
            </a:r>
            <a:endParaRPr lang="en-US" altLang="ko-KR" sz="2000" b="1" dirty="0"/>
          </a:p>
          <a:p>
            <a:r>
              <a:rPr lang="ko-KR" altLang="en-US" sz="2000" b="1" dirty="0"/>
              <a:t>확장자로 저장하고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저장 후 해당 패널의 파일은</a:t>
            </a:r>
            <a:endParaRPr lang="en-US" altLang="ko-KR" sz="2000" b="1" dirty="0"/>
          </a:p>
          <a:p>
            <a:r>
              <a:rPr lang="en-US" altLang="ko-KR" sz="2000" b="1" dirty="0"/>
              <a:t>Save As</a:t>
            </a:r>
            <a:r>
              <a:rPr lang="ko-KR" altLang="en-US" sz="2000" b="1" dirty="0"/>
              <a:t>로 저장한 파일로 교체됨</a:t>
            </a:r>
            <a:endParaRPr lang="en-US" altLang="ko-KR" sz="20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64E592-D8EE-41CD-8440-B96663CD97C8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783521" y="1145943"/>
            <a:ext cx="1780631" cy="284432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스크린샷, 컴퓨터, 트럭이(가) 표시된 사진&#10;&#10;높은 신뢰도로 생성된 설명">
            <a:extLst>
              <a:ext uri="{FF2B5EF4-FFF2-40B4-BE49-F238E27FC236}">
                <a16:creationId xmlns:a16="http://schemas.microsoft.com/office/drawing/2014/main" id="{35099612-3E5C-4454-A5FE-A8ADA8AC1E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37310" r="46055" b="56819"/>
          <a:stretch/>
        </p:blipFill>
        <p:spPr>
          <a:xfrm>
            <a:off x="6384227" y="2316805"/>
            <a:ext cx="5308678" cy="5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-1" y="569"/>
            <a:ext cx="103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Compare Mode -&gt; View Mode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 descr="스크린샷, 컴퓨터, 실내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5D50AD1F-58D9-45CC-870A-522E93AB8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9542" r="28303" b="6889"/>
          <a:stretch/>
        </p:blipFill>
        <p:spPr>
          <a:xfrm>
            <a:off x="2287398" y="563385"/>
            <a:ext cx="7617203" cy="573123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0A0989-B4C0-4723-B1AB-CEB880CAB2CC}"/>
              </a:ext>
            </a:extLst>
          </p:cNvPr>
          <p:cNvGrpSpPr/>
          <p:nvPr/>
        </p:nvGrpSpPr>
        <p:grpSpPr>
          <a:xfrm>
            <a:off x="2581013" y="3071948"/>
            <a:ext cx="7057896" cy="1297671"/>
            <a:chOff x="2581013" y="3071948"/>
            <a:chExt cx="7057896" cy="129767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38CA650A-A9F2-4AF9-B7BF-2BB02E3296C4}"/>
                </a:ext>
              </a:extLst>
            </p:cNvPr>
            <p:cNvSpPr/>
            <p:nvPr/>
          </p:nvSpPr>
          <p:spPr>
            <a:xfrm>
              <a:off x="2581013" y="3087148"/>
              <a:ext cx="3266113" cy="1266737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1D92F4A5-6BA2-4B8F-9861-27405BC1CFE5}"/>
                </a:ext>
              </a:extLst>
            </p:cNvPr>
            <p:cNvSpPr/>
            <p:nvPr/>
          </p:nvSpPr>
          <p:spPr>
            <a:xfrm>
              <a:off x="6996420" y="3071948"/>
              <a:ext cx="2642489" cy="1297671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F7725E-4201-4618-966A-2D15DEEED0A6}"/>
                </a:ext>
              </a:extLst>
            </p:cNvPr>
            <p:cNvSpPr txBox="1"/>
            <p:nvPr/>
          </p:nvSpPr>
          <p:spPr>
            <a:xfrm>
              <a:off x="7315202" y="3376757"/>
              <a:ext cx="197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저장 여부를 묻는</a:t>
              </a:r>
              <a:endParaRPr lang="en-US" altLang="ko-KR" b="1" dirty="0"/>
            </a:p>
            <a:p>
              <a:r>
                <a:rPr lang="en-US" altLang="ko-KR" b="1" dirty="0" err="1"/>
                <a:t>SaveDialog</a:t>
              </a:r>
              <a:endParaRPr lang="ko-KR" altLang="en-US" b="1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379C4F0-56AF-4AB1-8C54-3D06A7CB7FC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847126" y="3720517"/>
              <a:ext cx="1149294" cy="2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9FBDBA-9B11-492E-94BD-2D97B079C2F9}"/>
              </a:ext>
            </a:extLst>
          </p:cNvPr>
          <p:cNvSpPr txBox="1"/>
          <p:nvPr/>
        </p:nvSpPr>
        <p:spPr>
          <a:xfrm>
            <a:off x="-1" y="569"/>
            <a:ext cx="103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Compare Mode -&gt; View Mode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 descr="스크린샷, 실내, 컴퓨터, 트럭이(가) 표시된 사진&#10;&#10;매우 높은 신뢰도로 생성된 설명">
            <a:extLst>
              <a:ext uri="{FF2B5EF4-FFF2-40B4-BE49-F238E27FC236}">
                <a16:creationId xmlns:a16="http://schemas.microsoft.com/office/drawing/2014/main" id="{79AD81D3-0A1E-4E4F-9A91-EA0548086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9664" r="28372" b="6889"/>
          <a:stretch/>
        </p:blipFill>
        <p:spPr>
          <a:xfrm>
            <a:off x="2283204" y="567580"/>
            <a:ext cx="7625592" cy="57228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DB3EF2-8274-4F79-9CA0-B539CC4EA759}"/>
              </a:ext>
            </a:extLst>
          </p:cNvPr>
          <p:cNvGrpSpPr/>
          <p:nvPr/>
        </p:nvGrpSpPr>
        <p:grpSpPr>
          <a:xfrm>
            <a:off x="3036815" y="3055170"/>
            <a:ext cx="6627302" cy="1297671"/>
            <a:chOff x="3036815" y="3055170"/>
            <a:chExt cx="6627302" cy="1297671"/>
          </a:xfrm>
        </p:grpSpPr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7C605995-163E-4AE3-8D67-89DCDE4658FB}"/>
                </a:ext>
              </a:extLst>
            </p:cNvPr>
            <p:cNvSpPr/>
            <p:nvPr/>
          </p:nvSpPr>
          <p:spPr>
            <a:xfrm>
              <a:off x="6288946" y="3070370"/>
              <a:ext cx="3375171" cy="1266737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모서리가 접힌 도형 11">
              <a:extLst>
                <a:ext uri="{FF2B5EF4-FFF2-40B4-BE49-F238E27FC236}">
                  <a16:creationId xmlns:a16="http://schemas.microsoft.com/office/drawing/2014/main" id="{633D6A72-F947-4A10-9463-0BA3ED8E8CFF}"/>
                </a:ext>
              </a:extLst>
            </p:cNvPr>
            <p:cNvSpPr/>
            <p:nvPr/>
          </p:nvSpPr>
          <p:spPr>
            <a:xfrm>
              <a:off x="3036815" y="3055170"/>
              <a:ext cx="2642489" cy="1297671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A217E9-20E3-4AF8-B3CA-BDC17D570D89}"/>
                </a:ext>
              </a:extLst>
            </p:cNvPr>
            <p:cNvSpPr txBox="1"/>
            <p:nvPr/>
          </p:nvSpPr>
          <p:spPr>
            <a:xfrm>
              <a:off x="3347208" y="3376757"/>
              <a:ext cx="197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저장 여부를 묻는</a:t>
              </a:r>
              <a:endParaRPr lang="en-US" altLang="ko-KR" b="1" dirty="0"/>
            </a:p>
            <a:p>
              <a:r>
                <a:rPr lang="en-US" altLang="ko-KR" b="1" dirty="0" err="1"/>
                <a:t>SaveDialog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09850D9-5B0B-4E70-8918-385D3EE18D72}"/>
                </a:ext>
              </a:extLst>
            </p:cNvPr>
            <p:cNvCxnSpPr>
              <a:cxnSpLocks/>
              <a:stCxn id="11" idx="1"/>
              <a:endCxn id="12" idx="3"/>
            </p:cNvCxnSpPr>
            <p:nvPr/>
          </p:nvCxnSpPr>
          <p:spPr>
            <a:xfrm flipH="1">
              <a:off x="5679304" y="3703739"/>
              <a:ext cx="609642" cy="2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7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1007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Edit Mode -&gt; Compare Mode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 descr="스크린샷, 컴퓨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1DD75467-FC4C-4F01-8FDE-A70327632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2" t="9787" r="28441" b="6888"/>
          <a:stretch/>
        </p:blipFill>
        <p:spPr>
          <a:xfrm>
            <a:off x="2291593" y="566676"/>
            <a:ext cx="7608814" cy="57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컴퓨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2267269-E758-49EE-9C3D-46F9AD5A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2" t="9664" r="28096" b="6889"/>
          <a:stretch/>
        </p:blipFill>
        <p:spPr>
          <a:xfrm>
            <a:off x="2270620" y="567580"/>
            <a:ext cx="7650759" cy="5722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5598F-E3DA-4DF0-AB91-19525DCE778B}"/>
              </a:ext>
            </a:extLst>
          </p:cNvPr>
          <p:cNvSpPr txBox="1"/>
          <p:nvPr/>
        </p:nvSpPr>
        <p:spPr>
          <a:xfrm>
            <a:off x="0" y="569"/>
            <a:ext cx="1007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Edit Mode -&gt; Compare Mode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08D1B2-1F57-4A95-89D6-1E73A4AB65D3}"/>
              </a:ext>
            </a:extLst>
          </p:cNvPr>
          <p:cNvGrpSpPr/>
          <p:nvPr/>
        </p:nvGrpSpPr>
        <p:grpSpPr>
          <a:xfrm>
            <a:off x="2581013" y="3071948"/>
            <a:ext cx="7057896" cy="1297671"/>
            <a:chOff x="2581013" y="3071948"/>
            <a:chExt cx="7057896" cy="129767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385A32F7-3209-48C3-858D-66ECEEAEB692}"/>
                </a:ext>
              </a:extLst>
            </p:cNvPr>
            <p:cNvSpPr/>
            <p:nvPr/>
          </p:nvSpPr>
          <p:spPr>
            <a:xfrm>
              <a:off x="2581013" y="3087148"/>
              <a:ext cx="3266113" cy="1266737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id="{24E6F4E7-9F46-4655-9BBD-5946B7A220EF}"/>
                </a:ext>
              </a:extLst>
            </p:cNvPr>
            <p:cNvSpPr/>
            <p:nvPr/>
          </p:nvSpPr>
          <p:spPr>
            <a:xfrm>
              <a:off x="6996420" y="3071948"/>
              <a:ext cx="2642489" cy="1297671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775F0-4C2A-4FA4-B745-D602A0510353}"/>
                </a:ext>
              </a:extLst>
            </p:cNvPr>
            <p:cNvSpPr txBox="1"/>
            <p:nvPr/>
          </p:nvSpPr>
          <p:spPr>
            <a:xfrm>
              <a:off x="7315202" y="3376757"/>
              <a:ext cx="197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저장 여부를 묻는</a:t>
              </a:r>
              <a:endParaRPr lang="en-US" altLang="ko-KR" b="1" dirty="0"/>
            </a:p>
            <a:p>
              <a:r>
                <a:rPr lang="en-US" altLang="ko-KR" b="1" dirty="0" err="1"/>
                <a:t>SaveDialog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1A8C4B9-9253-4549-8713-DBDDC78AB503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847126" y="3720517"/>
              <a:ext cx="1149294" cy="2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33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-1" y="569"/>
            <a:ext cx="851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MVC Concept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D5E9BD-2D71-400E-B3F4-F1C6644A316C}"/>
              </a:ext>
            </a:extLst>
          </p:cNvPr>
          <p:cNvGrpSpPr/>
          <p:nvPr/>
        </p:nvGrpSpPr>
        <p:grpSpPr>
          <a:xfrm>
            <a:off x="385537" y="3105834"/>
            <a:ext cx="4226984" cy="2816335"/>
            <a:chOff x="385537" y="3105834"/>
            <a:chExt cx="4226984" cy="281633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13BD13-4E93-4B51-9D9B-D09BE7919EB1}"/>
                </a:ext>
              </a:extLst>
            </p:cNvPr>
            <p:cNvSpPr/>
            <p:nvPr/>
          </p:nvSpPr>
          <p:spPr>
            <a:xfrm>
              <a:off x="385537" y="3320331"/>
              <a:ext cx="4226984" cy="2601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Lucida Bright" panose="02040602050505020304" pitchFamily="18" charset="0"/>
                </a:rPr>
                <a:t>Merge</a:t>
              </a: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FileComparator</a:t>
              </a:r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TextEditorModel</a:t>
              </a:r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04F9D1-9BCC-448E-8065-1E73F8FCD920}"/>
                </a:ext>
              </a:extLst>
            </p:cNvPr>
            <p:cNvSpPr txBox="1"/>
            <p:nvPr/>
          </p:nvSpPr>
          <p:spPr>
            <a:xfrm>
              <a:off x="615301" y="3105834"/>
              <a:ext cx="186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A325E"/>
                  </a:solidFill>
                  <a:latin typeface="Lucida Bright" panose="02040602050505020304" pitchFamily="18" charset="0"/>
                </a:rPr>
                <a:t>Model</a:t>
              </a:r>
              <a:endParaRPr lang="ko-KR" altLang="en-US" sz="3600" b="1" dirty="0">
                <a:solidFill>
                  <a:srgbClr val="0A325E"/>
                </a:solidFill>
                <a:latin typeface="Lucida Bright" panose="02040602050505020304" pitchFamily="18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35CD0C0-0DAB-4B84-85FE-84F8B865017B}"/>
                </a:ext>
              </a:extLst>
            </p:cNvPr>
            <p:cNvCxnSpPr/>
            <p:nvPr/>
          </p:nvCxnSpPr>
          <p:spPr>
            <a:xfrm>
              <a:off x="663853" y="3681877"/>
              <a:ext cx="3657600" cy="0"/>
            </a:xfrm>
            <a:prstGeom prst="line">
              <a:avLst/>
            </a:prstGeom>
            <a:ln w="28575">
              <a:solidFill>
                <a:srgbClr val="0A32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80B9A06-1545-4B32-8AD2-1E90A309230B}"/>
              </a:ext>
            </a:extLst>
          </p:cNvPr>
          <p:cNvGrpSpPr/>
          <p:nvPr/>
        </p:nvGrpSpPr>
        <p:grpSpPr>
          <a:xfrm>
            <a:off x="7579480" y="3105834"/>
            <a:ext cx="4226984" cy="2816335"/>
            <a:chOff x="7579480" y="3105834"/>
            <a:chExt cx="4226984" cy="281633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495138-7409-4883-BCCA-C0CB9D813ABB}"/>
                </a:ext>
              </a:extLst>
            </p:cNvPr>
            <p:cNvSpPr/>
            <p:nvPr/>
          </p:nvSpPr>
          <p:spPr>
            <a:xfrm>
              <a:off x="7579480" y="3320331"/>
              <a:ext cx="4226984" cy="2601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MainView</a:t>
              </a:r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Lucida Bright" panose="02040602050505020304" pitchFamily="18" charset="0"/>
                </a:rPr>
                <a:t>PanelView</a:t>
              </a: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TextLineNumber</a:t>
              </a:r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CompareTable</a:t>
              </a:r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CompareTableRenderer</a:t>
              </a:r>
              <a:endParaRPr lang="ko-KR" altLang="en-US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EC3DF2-AE48-4040-92FE-B63556D8FF72}"/>
                </a:ext>
              </a:extLst>
            </p:cNvPr>
            <p:cNvSpPr txBox="1"/>
            <p:nvPr/>
          </p:nvSpPr>
          <p:spPr>
            <a:xfrm>
              <a:off x="7870549" y="3105834"/>
              <a:ext cx="186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A325E"/>
                  </a:solidFill>
                  <a:latin typeface="Lucida Bright" panose="02040602050505020304" pitchFamily="18" charset="0"/>
                </a:rPr>
                <a:t>View</a:t>
              </a:r>
              <a:endParaRPr lang="ko-KR" altLang="en-US" sz="3600" b="1" dirty="0">
                <a:solidFill>
                  <a:srgbClr val="0A325E"/>
                </a:solidFill>
                <a:latin typeface="Lucida Bright" panose="02040602050505020304" pitchFamily="18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9998C4A-E3CF-41B8-9D9F-F892C45B58FD}"/>
                </a:ext>
              </a:extLst>
            </p:cNvPr>
            <p:cNvCxnSpPr/>
            <p:nvPr/>
          </p:nvCxnSpPr>
          <p:spPr>
            <a:xfrm>
              <a:off x="7919101" y="3681877"/>
              <a:ext cx="3657600" cy="0"/>
            </a:xfrm>
            <a:prstGeom prst="line">
              <a:avLst/>
            </a:prstGeom>
            <a:ln w="28575">
              <a:solidFill>
                <a:srgbClr val="0A32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FD6ECE-79A6-4442-8256-E67E501F11FB}"/>
              </a:ext>
            </a:extLst>
          </p:cNvPr>
          <p:cNvGrpSpPr/>
          <p:nvPr/>
        </p:nvGrpSpPr>
        <p:grpSpPr>
          <a:xfrm>
            <a:off x="4229038" y="448454"/>
            <a:ext cx="3733923" cy="2071768"/>
            <a:chOff x="4229038" y="448454"/>
            <a:chExt cx="3733923" cy="20717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50F7F08-B731-4EB4-BE52-7C36BFFCF117}"/>
                </a:ext>
              </a:extLst>
            </p:cNvPr>
            <p:cNvSpPr/>
            <p:nvPr/>
          </p:nvSpPr>
          <p:spPr>
            <a:xfrm>
              <a:off x="4229038" y="712863"/>
              <a:ext cx="3733923" cy="1807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MergeController</a:t>
              </a:r>
              <a:endParaRPr lang="en-US" altLang="ko-KR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Lucida Bright" panose="02040602050505020304" pitchFamily="18" charset="0"/>
                </a:rPr>
                <a:t>TextEditorController</a:t>
              </a:r>
              <a:endParaRPr lang="ko-KR" altLang="en-US" sz="2400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6109A8-B312-4A5D-A591-B6E84C93F0BD}"/>
                </a:ext>
              </a:extLst>
            </p:cNvPr>
            <p:cNvSpPr txBox="1"/>
            <p:nvPr/>
          </p:nvSpPr>
          <p:spPr>
            <a:xfrm>
              <a:off x="4390878" y="448454"/>
              <a:ext cx="3442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A325E"/>
                  </a:solidFill>
                  <a:latin typeface="Lucida Bright" panose="02040602050505020304" pitchFamily="18" charset="0"/>
                </a:rPr>
                <a:t>Controller</a:t>
              </a:r>
              <a:endParaRPr lang="ko-KR" altLang="en-US" sz="3600" b="1" dirty="0">
                <a:solidFill>
                  <a:srgbClr val="0A325E"/>
                </a:solidFill>
                <a:latin typeface="Lucida Bright" panose="02040602050505020304" pitchFamily="18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95172F2-BDED-47B9-B1A9-11EC403B87A2}"/>
                </a:ext>
              </a:extLst>
            </p:cNvPr>
            <p:cNvCxnSpPr/>
            <p:nvPr/>
          </p:nvCxnSpPr>
          <p:spPr>
            <a:xfrm>
              <a:off x="4443845" y="1024497"/>
              <a:ext cx="3325091" cy="0"/>
            </a:xfrm>
            <a:prstGeom prst="line">
              <a:avLst/>
            </a:prstGeom>
            <a:ln w="28575">
              <a:solidFill>
                <a:srgbClr val="0A32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7DC7B-9CA6-49AF-8E6A-5C0DF755B4D0}"/>
              </a:ext>
            </a:extLst>
          </p:cNvPr>
          <p:cNvGrpSpPr/>
          <p:nvPr/>
        </p:nvGrpSpPr>
        <p:grpSpPr>
          <a:xfrm>
            <a:off x="4645948" y="2678550"/>
            <a:ext cx="1450052" cy="2633005"/>
            <a:chOff x="4645948" y="2678550"/>
            <a:chExt cx="1450052" cy="2633005"/>
          </a:xfrm>
        </p:grpSpPr>
        <p:sp>
          <p:nvSpPr>
            <p:cNvPr id="18" name="화살표: 위로 굽음 17">
              <a:extLst>
                <a:ext uri="{FF2B5EF4-FFF2-40B4-BE49-F238E27FC236}">
                  <a16:creationId xmlns:a16="http://schemas.microsoft.com/office/drawing/2014/main" id="{16923000-6AFA-4E24-AB7F-2E01933F3C0E}"/>
                </a:ext>
              </a:extLst>
            </p:cNvPr>
            <p:cNvSpPr/>
            <p:nvPr/>
          </p:nvSpPr>
          <p:spPr>
            <a:xfrm>
              <a:off x="4792577" y="2678550"/>
              <a:ext cx="1011317" cy="1893450"/>
            </a:xfrm>
            <a:prstGeom prst="bentUpArrow">
              <a:avLst>
                <a:gd name="adj1" fmla="val 10099"/>
                <a:gd name="adj2" fmla="val 18607"/>
                <a:gd name="adj3" fmla="val 241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4C7C7F-4343-4E4E-8468-29CA17B7EDC8}"/>
                </a:ext>
              </a:extLst>
            </p:cNvPr>
            <p:cNvSpPr txBox="1"/>
            <p:nvPr/>
          </p:nvSpPr>
          <p:spPr>
            <a:xfrm>
              <a:off x="4645948" y="4603669"/>
              <a:ext cx="1450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Property</a:t>
              </a:r>
            </a:p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change</a:t>
              </a:r>
              <a:endParaRPr lang="ko-KR" altLang="en-US" sz="2000" b="1" dirty="0">
                <a:latin typeface="Lucida Bright" panose="02040602050505020304" pitchFamily="18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2303CF-A112-4A9F-A9D8-B21449E8D22A}"/>
              </a:ext>
            </a:extLst>
          </p:cNvPr>
          <p:cNvGrpSpPr/>
          <p:nvPr/>
        </p:nvGrpSpPr>
        <p:grpSpPr>
          <a:xfrm>
            <a:off x="6276056" y="2675962"/>
            <a:ext cx="1169005" cy="2615178"/>
            <a:chOff x="6276056" y="2675962"/>
            <a:chExt cx="1169005" cy="2615178"/>
          </a:xfrm>
        </p:grpSpPr>
        <p:sp>
          <p:nvSpPr>
            <p:cNvPr id="20" name="화살표: 위로 굽음 19">
              <a:extLst>
                <a:ext uri="{FF2B5EF4-FFF2-40B4-BE49-F238E27FC236}">
                  <a16:creationId xmlns:a16="http://schemas.microsoft.com/office/drawing/2014/main" id="{7E048864-0492-4EC6-8819-C4CF1312A8E6}"/>
                </a:ext>
              </a:extLst>
            </p:cNvPr>
            <p:cNvSpPr/>
            <p:nvPr/>
          </p:nvSpPr>
          <p:spPr>
            <a:xfrm flipH="1">
              <a:off x="6388107" y="2675962"/>
              <a:ext cx="1011317" cy="1893450"/>
            </a:xfrm>
            <a:prstGeom prst="bentUpArrow">
              <a:avLst>
                <a:gd name="adj1" fmla="val 10099"/>
                <a:gd name="adj2" fmla="val 18607"/>
                <a:gd name="adj3" fmla="val 241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E5EFFD-B2BA-4860-80CA-AD6C02AD1FEE}"/>
                </a:ext>
              </a:extLst>
            </p:cNvPr>
            <p:cNvSpPr txBox="1"/>
            <p:nvPr/>
          </p:nvSpPr>
          <p:spPr>
            <a:xfrm>
              <a:off x="6276056" y="4583254"/>
              <a:ext cx="11690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User</a:t>
              </a:r>
            </a:p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Action</a:t>
              </a:r>
              <a:endParaRPr lang="ko-KR" altLang="en-US" sz="2000" b="1" dirty="0">
                <a:latin typeface="Lucida Bright" panose="02040602050505020304" pitchFamily="18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1681BC-5AB2-445C-BAFE-7E7D1ECAD419}"/>
              </a:ext>
            </a:extLst>
          </p:cNvPr>
          <p:cNvGrpSpPr/>
          <p:nvPr/>
        </p:nvGrpSpPr>
        <p:grpSpPr>
          <a:xfrm>
            <a:off x="819710" y="1048422"/>
            <a:ext cx="3177749" cy="2057409"/>
            <a:chOff x="819710" y="1048422"/>
            <a:chExt cx="3177749" cy="2057409"/>
          </a:xfrm>
        </p:grpSpPr>
        <p:sp>
          <p:nvSpPr>
            <p:cNvPr id="22" name="화살표: 위로 굽음 21">
              <a:extLst>
                <a:ext uri="{FF2B5EF4-FFF2-40B4-BE49-F238E27FC236}">
                  <a16:creationId xmlns:a16="http://schemas.microsoft.com/office/drawing/2014/main" id="{4AEE9ED5-F677-484A-8564-01792AD78C9E}"/>
                </a:ext>
              </a:extLst>
            </p:cNvPr>
            <p:cNvSpPr/>
            <p:nvPr/>
          </p:nvSpPr>
          <p:spPr>
            <a:xfrm flipH="1" flipV="1">
              <a:off x="2162383" y="1048422"/>
              <a:ext cx="1835076" cy="2057409"/>
            </a:xfrm>
            <a:prstGeom prst="bentUpArrow">
              <a:avLst>
                <a:gd name="adj1" fmla="val 4712"/>
                <a:gd name="adj2" fmla="val 7384"/>
                <a:gd name="adj3" fmla="val 124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05635F-CC1B-48C7-9717-9417AEE9E2AC}"/>
                </a:ext>
              </a:extLst>
            </p:cNvPr>
            <p:cNvSpPr txBox="1"/>
            <p:nvPr/>
          </p:nvSpPr>
          <p:spPr>
            <a:xfrm>
              <a:off x="819710" y="1556664"/>
              <a:ext cx="14604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Property</a:t>
              </a:r>
            </a:p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Update</a:t>
              </a:r>
              <a:endParaRPr lang="ko-KR" altLang="en-US" sz="2000" b="1" dirty="0">
                <a:latin typeface="Lucida Bright" panose="02040602050505020304" pitchFamily="18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D4837D-9CCB-4883-A736-36B5AE3A8393}"/>
              </a:ext>
            </a:extLst>
          </p:cNvPr>
          <p:cNvGrpSpPr/>
          <p:nvPr/>
        </p:nvGrpSpPr>
        <p:grpSpPr>
          <a:xfrm>
            <a:off x="8165664" y="1048421"/>
            <a:ext cx="3454499" cy="2057409"/>
            <a:chOff x="8165664" y="1048421"/>
            <a:chExt cx="3454499" cy="2057409"/>
          </a:xfrm>
        </p:grpSpPr>
        <p:sp>
          <p:nvSpPr>
            <p:cNvPr id="24" name="화살표: 위로 굽음 23">
              <a:extLst>
                <a:ext uri="{FF2B5EF4-FFF2-40B4-BE49-F238E27FC236}">
                  <a16:creationId xmlns:a16="http://schemas.microsoft.com/office/drawing/2014/main" id="{317AB7D6-31DA-4F2F-80EB-157E7FD0B3DF}"/>
                </a:ext>
              </a:extLst>
            </p:cNvPr>
            <p:cNvSpPr/>
            <p:nvPr/>
          </p:nvSpPr>
          <p:spPr>
            <a:xfrm flipV="1">
              <a:off x="8165664" y="1048421"/>
              <a:ext cx="1735718" cy="2057409"/>
            </a:xfrm>
            <a:prstGeom prst="bentUpArrow">
              <a:avLst>
                <a:gd name="adj1" fmla="val 4712"/>
                <a:gd name="adj2" fmla="val 7384"/>
                <a:gd name="adj3" fmla="val 124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6929E6-3546-41C1-ABCC-FF4135D1E9D5}"/>
                </a:ext>
              </a:extLst>
            </p:cNvPr>
            <p:cNvSpPr txBox="1"/>
            <p:nvPr/>
          </p:nvSpPr>
          <p:spPr>
            <a:xfrm>
              <a:off x="9715081" y="1556664"/>
              <a:ext cx="1905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Component</a:t>
              </a:r>
            </a:p>
            <a:p>
              <a:pPr algn="ctr"/>
              <a:r>
                <a:rPr lang="en-US" altLang="ko-KR" sz="2000" b="1" dirty="0">
                  <a:latin typeface="Lucida Bright" panose="02040602050505020304" pitchFamily="18" charset="0"/>
                </a:rPr>
                <a:t>Update</a:t>
              </a:r>
              <a:endParaRPr lang="ko-KR" altLang="en-US" sz="2000" b="1" dirty="0">
                <a:latin typeface="Lucida Bright" panose="02040602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6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9E5BEC-28DD-4160-A75A-7293B546297D}"/>
              </a:ext>
            </a:extLst>
          </p:cNvPr>
          <p:cNvSpPr/>
          <p:nvPr/>
        </p:nvSpPr>
        <p:spPr>
          <a:xfrm>
            <a:off x="532980" y="518020"/>
            <a:ext cx="11126040" cy="58219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4144B7-A8C2-4367-83A5-D7FE29D8A411}"/>
              </a:ext>
            </a:extLst>
          </p:cNvPr>
          <p:cNvGrpSpPr/>
          <p:nvPr/>
        </p:nvGrpSpPr>
        <p:grpSpPr>
          <a:xfrm>
            <a:off x="11352647" y="211647"/>
            <a:ext cx="612745" cy="612745"/>
            <a:chOff x="3582099" y="1241571"/>
            <a:chExt cx="755709" cy="75570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ECC90BB-B2AD-43D1-A9D9-64B737981C25}"/>
                </a:ext>
              </a:extLst>
            </p:cNvPr>
            <p:cNvSpPr/>
            <p:nvPr/>
          </p:nvSpPr>
          <p:spPr>
            <a:xfrm>
              <a:off x="3582099" y="1241571"/>
              <a:ext cx="755709" cy="755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223948-14C9-4568-B7C4-D04AD1ADA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868" y="1280340"/>
              <a:ext cx="678170" cy="67817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BD33F4-71B0-4E23-AEAC-B7F0AAEB3F96}"/>
              </a:ext>
            </a:extLst>
          </p:cNvPr>
          <p:cNvSpPr txBox="1"/>
          <p:nvPr/>
        </p:nvSpPr>
        <p:spPr>
          <a:xfrm>
            <a:off x="0" y="11016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</a:rPr>
              <a:t>Team 16</a:t>
            </a:r>
            <a:endParaRPr lang="ko-KR" altLang="en-US" sz="6000" b="1" dirty="0">
              <a:solidFill>
                <a:srgbClr val="0A325E"/>
              </a:solidFill>
              <a:latin typeface="Lucida Bright" panose="02040602050505020304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2EC7A-4FD1-4FD5-B53C-78F5E9735312}"/>
              </a:ext>
            </a:extLst>
          </p:cNvPr>
          <p:cNvSpPr txBox="1"/>
          <p:nvPr/>
        </p:nvSpPr>
        <p:spPr>
          <a:xfrm>
            <a:off x="0" y="2248453"/>
            <a:ext cx="12192000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김은경 </a:t>
            </a:r>
            <a:r>
              <a:rPr lang="en-US" altLang="ko-KR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(20163927)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김소연 </a:t>
            </a:r>
            <a:r>
              <a:rPr lang="en-US" altLang="ko-KR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(20165417)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김수진 </a:t>
            </a:r>
            <a:r>
              <a:rPr lang="en-US" altLang="ko-KR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(20160342)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남유선 </a:t>
            </a:r>
            <a:r>
              <a:rPr lang="en-US" altLang="ko-KR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(20163228)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손승표</a:t>
            </a: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(20162581)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윤신영 </a:t>
            </a:r>
            <a:r>
              <a:rPr lang="en-US" altLang="ko-KR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(20163657)</a:t>
            </a:r>
          </a:p>
        </p:txBody>
      </p:sp>
    </p:spTree>
    <p:extLst>
      <p:ext uri="{BB962C8B-B14F-4D97-AF65-F5344CB8AC3E}">
        <p14:creationId xmlns:p14="http://schemas.microsoft.com/office/powerpoint/2010/main" val="221328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-1" y="569"/>
            <a:ext cx="900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Mode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D1C5A8-C890-412E-9060-215CFF9A3FC7}"/>
              </a:ext>
            </a:extLst>
          </p:cNvPr>
          <p:cNvSpPr/>
          <p:nvPr/>
        </p:nvSpPr>
        <p:spPr>
          <a:xfrm>
            <a:off x="8029480" y="2720317"/>
            <a:ext cx="3251201" cy="14056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Lucida Bright" panose="02040602050505020304" pitchFamily="18" charset="0"/>
              </a:rPr>
              <a:t>View Mode</a:t>
            </a:r>
            <a:endParaRPr lang="ko-KR" altLang="en-US" sz="2400" b="1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284868-AFFA-4665-96D8-1B47AD8B8CF5}"/>
              </a:ext>
            </a:extLst>
          </p:cNvPr>
          <p:cNvSpPr/>
          <p:nvPr/>
        </p:nvSpPr>
        <p:spPr>
          <a:xfrm>
            <a:off x="911319" y="2714486"/>
            <a:ext cx="3251200" cy="14056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Lucida Bright" panose="02040602050505020304" pitchFamily="18" charset="0"/>
              </a:rPr>
              <a:t>Compare Mode</a:t>
            </a:r>
            <a:endParaRPr lang="ko-KR" altLang="en-US" sz="2400" b="1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1157A8F-93F7-451B-82FD-5683D05B47C8}"/>
              </a:ext>
            </a:extLst>
          </p:cNvPr>
          <p:cNvGrpSpPr/>
          <p:nvPr/>
        </p:nvGrpSpPr>
        <p:grpSpPr>
          <a:xfrm>
            <a:off x="4670467" y="1901788"/>
            <a:ext cx="2851065" cy="1239652"/>
            <a:chOff x="4670467" y="1901788"/>
            <a:chExt cx="2851065" cy="123965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C47F2B6-9574-430C-9BC6-C448A2D80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50" y="1901788"/>
              <a:ext cx="812698" cy="812698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811F0908-E138-4E62-8EA8-902171052CD9}"/>
                </a:ext>
              </a:extLst>
            </p:cNvPr>
            <p:cNvSpPr/>
            <p:nvPr/>
          </p:nvSpPr>
          <p:spPr>
            <a:xfrm>
              <a:off x="4670467" y="2931333"/>
              <a:ext cx="2851065" cy="21010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A5A11B-E1B9-451A-85A1-98FECEAC8BBC}"/>
              </a:ext>
            </a:extLst>
          </p:cNvPr>
          <p:cNvGrpSpPr/>
          <p:nvPr/>
        </p:nvGrpSpPr>
        <p:grpSpPr>
          <a:xfrm>
            <a:off x="4670467" y="3722403"/>
            <a:ext cx="2851065" cy="1690979"/>
            <a:chOff x="4670467" y="3722403"/>
            <a:chExt cx="2851065" cy="1690979"/>
          </a:xfrm>
        </p:grpSpPr>
        <p:pic>
          <p:nvPicPr>
            <p:cNvPr id="7" name="그림 6" descr="개체, 구급 상자, 표지판, 하늘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F8C5A2DB-75CE-474D-AFC0-475CB785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162" y="4007708"/>
              <a:ext cx="1405674" cy="1405674"/>
            </a:xfrm>
            <a:prstGeom prst="rect">
              <a:avLst/>
            </a:prstGeom>
          </p:spPr>
        </p:pic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9CDB3701-57E2-4C6C-9473-41D88874AE69}"/>
                </a:ext>
              </a:extLst>
            </p:cNvPr>
            <p:cNvSpPr/>
            <p:nvPr/>
          </p:nvSpPr>
          <p:spPr>
            <a:xfrm flipH="1">
              <a:off x="4670467" y="3722403"/>
              <a:ext cx="2851065" cy="21010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F546B5A-A549-417B-B0C5-21151000A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8958" r="28400" b="7291"/>
          <a:stretch/>
        </p:blipFill>
        <p:spPr>
          <a:xfrm>
            <a:off x="4607853" y="767989"/>
            <a:ext cx="6727659" cy="50789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-1" y="569"/>
            <a:ext cx="900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</a:t>
            </a:r>
            <a:r>
              <a:rPr lang="ko-KR" altLang="en-US" sz="2400" b="1" dirty="0">
                <a:solidFill>
                  <a:srgbClr val="0A325E"/>
                </a:solidFill>
                <a:latin typeface="+mj-lt"/>
                <a:ea typeface="나눔스퀘어 ExtraBold" panose="020B0600000101010101" pitchFamily="50" charset="-127"/>
                <a:cs typeface="Arial" panose="020B0604020202020204" pitchFamily="34" charset="0"/>
              </a:rPr>
              <a:t>시작 화면</a:t>
            </a:r>
            <a:r>
              <a:rPr lang="en-US" altLang="ko-KR" sz="2400" b="1" dirty="0">
                <a:solidFill>
                  <a:srgbClr val="0A325E"/>
                </a:solidFill>
                <a:latin typeface="+mj-lt"/>
                <a:ea typeface="나눔스퀘어 Extra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Load </a:t>
            </a:r>
            <a:r>
              <a:rPr lang="ko-KR" altLang="en-US" sz="2400" b="1" dirty="0">
                <a:solidFill>
                  <a:srgbClr val="0A325E"/>
                </a:solidFill>
                <a:latin typeface="+mj-lt"/>
                <a:ea typeface="나눔스퀘어 ExtraBold" panose="020B0600000101010101" pitchFamily="50" charset="-127"/>
                <a:cs typeface="Arial" panose="020B0604020202020204" pitchFamily="34" charset="0"/>
              </a:rPr>
              <a:t>버튼 클릭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F19AE93-5C37-47F2-958A-563A8B51C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53156"/>
              </p:ext>
            </p:extLst>
          </p:nvPr>
        </p:nvGraphicFramePr>
        <p:xfrm>
          <a:off x="640281" y="5002507"/>
          <a:ext cx="2931237" cy="96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7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48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TextEditorModel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48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Load(string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filePath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AB98BC-40D0-4425-BFA7-BD2EB4C13A34}"/>
              </a:ext>
            </a:extLst>
          </p:cNvPr>
          <p:cNvGrpSpPr/>
          <p:nvPr/>
        </p:nvGrpSpPr>
        <p:grpSpPr>
          <a:xfrm>
            <a:off x="2105902" y="1107334"/>
            <a:ext cx="3260096" cy="755187"/>
            <a:chOff x="2105902" y="1107334"/>
            <a:chExt cx="3260096" cy="75518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97A2E18-3D98-4A43-9F2E-6A0C37E64FD1}"/>
                </a:ext>
              </a:extLst>
            </p:cNvPr>
            <p:cNvSpPr/>
            <p:nvPr/>
          </p:nvSpPr>
          <p:spPr>
            <a:xfrm>
              <a:off x="4730204" y="1107334"/>
              <a:ext cx="635794" cy="6357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4E31F04-9DD0-4BD2-99AA-824AF4B57205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0800000" flipV="1">
              <a:off x="2105902" y="1425231"/>
              <a:ext cx="2624303" cy="43729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91B4BEC-38F9-42C4-BDD4-3921427C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05257"/>
              </p:ext>
            </p:extLst>
          </p:nvPr>
        </p:nvGraphicFramePr>
        <p:xfrm>
          <a:off x="640282" y="1862521"/>
          <a:ext cx="2931238" cy="122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611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MainView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611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다른 패널에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된 파일과 동일한 파일인지 검사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F51F79-5927-42B7-9692-FF7F16C79FB7}"/>
              </a:ext>
            </a:extLst>
          </p:cNvPr>
          <p:cNvGrpSpPr/>
          <p:nvPr/>
        </p:nvGrpSpPr>
        <p:grpSpPr>
          <a:xfrm>
            <a:off x="640281" y="3915152"/>
            <a:ext cx="2931237" cy="792291"/>
            <a:chOff x="640281" y="3915152"/>
            <a:chExt cx="2931237" cy="79229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57A72C-C4B3-4A75-B7F0-08262DE0C80A}"/>
                </a:ext>
              </a:extLst>
            </p:cNvPr>
            <p:cNvSpPr/>
            <p:nvPr/>
          </p:nvSpPr>
          <p:spPr>
            <a:xfrm>
              <a:off x="640281" y="4210216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TextEditorController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607EEB0-2E9B-4948-B56F-69ACB71E5B8E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2105900" y="3915152"/>
              <a:ext cx="0" cy="2950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2B222A-24B4-4CD9-AE7B-4DC5A03703DB}"/>
              </a:ext>
            </a:extLst>
          </p:cNvPr>
          <p:cNvGrpSpPr/>
          <p:nvPr/>
        </p:nvGrpSpPr>
        <p:grpSpPr>
          <a:xfrm>
            <a:off x="640281" y="3085883"/>
            <a:ext cx="2931237" cy="829269"/>
            <a:chOff x="640281" y="3085883"/>
            <a:chExt cx="2931237" cy="82926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377E4D-2714-4D3E-AB17-ED3B17DAC522}"/>
                </a:ext>
              </a:extLst>
            </p:cNvPr>
            <p:cNvSpPr/>
            <p:nvPr/>
          </p:nvSpPr>
          <p:spPr>
            <a:xfrm>
              <a:off x="640281" y="3417925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PanelView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AC7005-E35C-434D-ABAB-CE7B677E66F6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flipH="1">
              <a:off x="2105900" y="3085883"/>
              <a:ext cx="1" cy="3320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F612ECE-764A-4915-9F5A-EBFBA3CEC2C9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2105899" y="4707443"/>
            <a:ext cx="1" cy="295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735458A4-AEF7-4EA4-9D87-0CED03933EC8}"/>
              </a:ext>
            </a:extLst>
          </p:cNvPr>
          <p:cNvSpPr/>
          <p:nvPr/>
        </p:nvSpPr>
        <p:spPr>
          <a:xfrm>
            <a:off x="9336946" y="4961842"/>
            <a:ext cx="2642489" cy="1297671"/>
          </a:xfrm>
          <a:prstGeom prst="foldedCorner">
            <a:avLst>
              <a:gd name="adj" fmla="val 3218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D934-ECF0-4BDF-A076-F51A50DADD64}"/>
              </a:ext>
            </a:extLst>
          </p:cNvPr>
          <p:cNvSpPr txBox="1"/>
          <p:nvPr/>
        </p:nvSpPr>
        <p:spPr>
          <a:xfrm>
            <a:off x="9812323" y="5237383"/>
            <a:ext cx="203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Load </a:t>
            </a:r>
            <a:r>
              <a:rPr lang="ko-KR" altLang="en-US" sz="2000" b="1" dirty="0"/>
              <a:t>버튼만</a:t>
            </a:r>
            <a:endParaRPr lang="en-US" altLang="ko-KR" sz="2000" b="1" dirty="0"/>
          </a:p>
          <a:p>
            <a:r>
              <a:rPr lang="ko-KR" altLang="en-US" sz="2000" b="1" dirty="0"/>
              <a:t>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C44EAAD-443F-461C-AB82-4254E251D56E}"/>
              </a:ext>
            </a:extLst>
          </p:cNvPr>
          <p:cNvGrpSpPr/>
          <p:nvPr/>
        </p:nvGrpSpPr>
        <p:grpSpPr>
          <a:xfrm>
            <a:off x="3571520" y="2042725"/>
            <a:ext cx="3641815" cy="874720"/>
            <a:chOff x="3571520" y="2042725"/>
            <a:chExt cx="3641815" cy="874720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81BC926-7DA2-4E97-8045-62B99165710F}"/>
                </a:ext>
              </a:extLst>
            </p:cNvPr>
            <p:cNvCxnSpPr>
              <a:cxnSpLocks/>
              <a:stCxn id="18" idx="3"/>
              <a:endCxn id="45" idx="1"/>
            </p:cNvCxnSpPr>
            <p:nvPr/>
          </p:nvCxnSpPr>
          <p:spPr>
            <a:xfrm>
              <a:off x="3571520" y="2474202"/>
              <a:ext cx="1569735" cy="58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9C1A86-ECDE-4DEB-B60D-068D3E797525}"/>
                </a:ext>
              </a:extLst>
            </p:cNvPr>
            <p:cNvSpPr/>
            <p:nvPr/>
          </p:nvSpPr>
          <p:spPr>
            <a:xfrm>
              <a:off x="5141255" y="2042725"/>
              <a:ext cx="2072080" cy="8747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중복인 경우</a:t>
              </a:r>
              <a:r>
                <a:rPr lang="en-US" altLang="ko-KR" b="1" dirty="0">
                  <a:solidFill>
                    <a:schemeClr val="tx1"/>
                  </a:solidFill>
                </a:rPr>
                <a:t>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811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</a:t>
            </a:r>
            <a:r>
              <a:rPr lang="ko-KR" altLang="en-US" sz="2400" b="1" dirty="0">
                <a:solidFill>
                  <a:srgbClr val="0A325E"/>
                </a:solidFill>
                <a:latin typeface="+mj-lt"/>
                <a:ea typeface="나눔스퀘어 ExtraBold" panose="020B0600000101010101" pitchFamily="50" charset="-127"/>
                <a:cs typeface="Arial" panose="020B0604020202020204" pitchFamily="34" charset="0"/>
              </a:rPr>
              <a:t>중복 파일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Load</a:t>
            </a:r>
            <a:r>
              <a:rPr lang="ko-KR" altLang="en-US" sz="2400" b="1" dirty="0">
                <a:solidFill>
                  <a:srgbClr val="0A325E"/>
                </a:solidFill>
                <a:latin typeface="+mj-lt"/>
                <a:ea typeface="나눔스퀘어 ExtraBold" panose="020B0600000101010101" pitchFamily="50" charset="-127"/>
                <a:cs typeface="Arial" panose="020B0604020202020204" pitchFamily="34" charset="0"/>
              </a:rPr>
              <a:t>시</a:t>
            </a:r>
          </a:p>
        </p:txBody>
      </p:sp>
      <p:pic>
        <p:nvPicPr>
          <p:cNvPr id="9" name="그림 8" descr="스크린샷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5599FCE4-9704-4661-84C5-A019F0B81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t="9479" r="28633" b="8127"/>
          <a:stretch/>
        </p:blipFill>
        <p:spPr>
          <a:xfrm>
            <a:off x="2148123" y="593596"/>
            <a:ext cx="7761807" cy="579196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68AC99-D388-4698-A76B-B2DE41DD0FC3}"/>
              </a:ext>
            </a:extLst>
          </p:cNvPr>
          <p:cNvGrpSpPr/>
          <p:nvPr/>
        </p:nvGrpSpPr>
        <p:grpSpPr>
          <a:xfrm>
            <a:off x="2843868" y="2669277"/>
            <a:ext cx="5553512" cy="1297671"/>
            <a:chOff x="2843868" y="2669277"/>
            <a:chExt cx="5553512" cy="1297671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7AB9025F-3790-426C-9ED7-6B38B363F497}"/>
                </a:ext>
              </a:extLst>
            </p:cNvPr>
            <p:cNvSpPr/>
            <p:nvPr/>
          </p:nvSpPr>
          <p:spPr>
            <a:xfrm>
              <a:off x="6096000" y="2684477"/>
              <a:ext cx="2301380" cy="1266737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모서리가 접힌 도형 13">
              <a:extLst>
                <a:ext uri="{FF2B5EF4-FFF2-40B4-BE49-F238E27FC236}">
                  <a16:creationId xmlns:a16="http://schemas.microsoft.com/office/drawing/2014/main" id="{F4A1B7A3-0B80-4774-B809-33A3FAFC3424}"/>
                </a:ext>
              </a:extLst>
            </p:cNvPr>
            <p:cNvSpPr/>
            <p:nvPr/>
          </p:nvSpPr>
          <p:spPr>
            <a:xfrm>
              <a:off x="2843868" y="2669277"/>
              <a:ext cx="2642489" cy="1297671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B40C5-5338-4902-A1E4-58E739008399}"/>
                </a:ext>
              </a:extLst>
            </p:cNvPr>
            <p:cNvSpPr txBox="1"/>
            <p:nvPr/>
          </p:nvSpPr>
          <p:spPr>
            <a:xfrm>
              <a:off x="3145872" y="2932141"/>
              <a:ext cx="197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중복임을 알리는</a:t>
              </a:r>
              <a:endParaRPr lang="en-US" altLang="ko-KR" b="1" dirty="0"/>
            </a:p>
            <a:p>
              <a:r>
                <a:rPr lang="en-US" altLang="ko-KR" b="1" dirty="0" err="1"/>
                <a:t>MessageDialog</a:t>
              </a:r>
              <a:endParaRPr lang="ko-KR" altLang="en-US" b="1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E77704F-05A7-4ADE-BD88-55F71E65FABA}"/>
                </a:ext>
              </a:extLst>
            </p:cNvPr>
            <p:cNvCxnSpPr>
              <a:cxnSpLocks/>
              <a:stCxn id="4" idx="1"/>
              <a:endCxn id="14" idx="3"/>
            </p:cNvCxnSpPr>
            <p:nvPr/>
          </p:nvCxnSpPr>
          <p:spPr>
            <a:xfrm flipH="1">
              <a:off x="5486357" y="3317846"/>
              <a:ext cx="609643" cy="2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1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990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</a:t>
            </a: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파일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Load</a:t>
            </a: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된 상태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(View Mode)</a:t>
            </a:r>
            <a:endParaRPr lang="ko-KR" altLang="en-US" sz="2400" b="1" dirty="0">
              <a:solidFill>
                <a:srgbClr val="0A325E"/>
              </a:solidFill>
              <a:latin typeface="+mj-lt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스크린샷, 컴퓨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63EF5E99-14B8-4D74-8D02-0982A863E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1" t="9622" r="28304" b="7768"/>
          <a:stretch/>
        </p:blipFill>
        <p:spPr>
          <a:xfrm>
            <a:off x="2283204" y="598487"/>
            <a:ext cx="7625592" cy="5665429"/>
          </a:xfrm>
          <a:prstGeom prst="rect">
            <a:avLst/>
          </a:prstGeom>
        </p:spPr>
      </p:pic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89FA1634-D29B-4F1A-8B3F-B9043C637158}"/>
              </a:ext>
            </a:extLst>
          </p:cNvPr>
          <p:cNvSpPr/>
          <p:nvPr/>
        </p:nvSpPr>
        <p:spPr>
          <a:xfrm>
            <a:off x="8732940" y="5079181"/>
            <a:ext cx="3287252" cy="1328137"/>
          </a:xfrm>
          <a:prstGeom prst="foldedCorner">
            <a:avLst>
              <a:gd name="adj" fmla="val 3218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1AFE6-CD8E-4DBF-A852-E20639B60611}"/>
              </a:ext>
            </a:extLst>
          </p:cNvPr>
          <p:cNvSpPr txBox="1"/>
          <p:nvPr/>
        </p:nvSpPr>
        <p:spPr>
          <a:xfrm>
            <a:off x="9130362" y="5404614"/>
            <a:ext cx="2589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Edit, Compare </a:t>
            </a:r>
            <a:r>
              <a:rPr lang="ko-KR" altLang="en-US" sz="2000" b="1" dirty="0"/>
              <a:t>버튼 활성화 상태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D065768-FAC4-4530-938A-C3FE79B51D76}"/>
              </a:ext>
            </a:extLst>
          </p:cNvPr>
          <p:cNvGrpSpPr/>
          <p:nvPr/>
        </p:nvGrpSpPr>
        <p:grpSpPr>
          <a:xfrm>
            <a:off x="6121167" y="2086056"/>
            <a:ext cx="5680199" cy="1554766"/>
            <a:chOff x="6121167" y="2086056"/>
            <a:chExt cx="5680199" cy="1554766"/>
          </a:xfrm>
        </p:grpSpPr>
        <p:sp>
          <p:nvSpPr>
            <p:cNvPr id="14" name="사각형: 모서리가 접힌 도형 13">
              <a:extLst>
                <a:ext uri="{FF2B5EF4-FFF2-40B4-BE49-F238E27FC236}">
                  <a16:creationId xmlns:a16="http://schemas.microsoft.com/office/drawing/2014/main" id="{32DE69B3-0166-44C3-A7E2-37C0BDF66A55}"/>
                </a:ext>
              </a:extLst>
            </p:cNvPr>
            <p:cNvSpPr/>
            <p:nvPr/>
          </p:nvSpPr>
          <p:spPr>
            <a:xfrm>
              <a:off x="7675759" y="2086056"/>
              <a:ext cx="4125607" cy="1187825"/>
            </a:xfrm>
            <a:prstGeom prst="foldedCorner">
              <a:avLst>
                <a:gd name="adj" fmla="val 3218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98E824-E205-4E2B-871A-7589E2B6C6B3}"/>
                </a:ext>
              </a:extLst>
            </p:cNvPr>
            <p:cNvSpPr txBox="1"/>
            <p:nvPr/>
          </p:nvSpPr>
          <p:spPr>
            <a:xfrm>
              <a:off x="8042931" y="2326026"/>
              <a:ext cx="3391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현재 커서가 있는 줄의 </a:t>
              </a:r>
              <a:r>
                <a:rPr lang="en-US" altLang="ko-KR" sz="2000" b="1" dirty="0"/>
                <a:t>index</a:t>
              </a:r>
              <a:r>
                <a:rPr lang="ko-KR" altLang="en-US" sz="2000" b="1" dirty="0"/>
                <a:t>는 빨간색으로 표시됨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DB66CC-EB80-4F5B-8F57-ECEC639366B1}"/>
                </a:ext>
              </a:extLst>
            </p:cNvPr>
            <p:cNvSpPr/>
            <p:nvPr/>
          </p:nvSpPr>
          <p:spPr>
            <a:xfrm>
              <a:off x="6121167" y="3370277"/>
              <a:ext cx="262855" cy="2705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CCC6DC43-52D5-4A24-AE16-22343478A95D}"/>
                </a:ext>
              </a:extLst>
            </p:cNvPr>
            <p:cNvCxnSpPr>
              <a:cxnSpLocks/>
              <a:stCxn id="7" idx="0"/>
              <a:endCxn id="14" idx="1"/>
            </p:cNvCxnSpPr>
            <p:nvPr/>
          </p:nvCxnSpPr>
          <p:spPr>
            <a:xfrm rot="5400000" flipH="1" flipV="1">
              <a:off x="6619023" y="2313541"/>
              <a:ext cx="690308" cy="142316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30DD024-FAF9-483B-9CF0-517D524F470C}"/>
              </a:ext>
            </a:extLst>
          </p:cNvPr>
          <p:cNvGrpSpPr/>
          <p:nvPr/>
        </p:nvGrpSpPr>
        <p:grpSpPr>
          <a:xfrm>
            <a:off x="1092823" y="4769422"/>
            <a:ext cx="5560157" cy="1532639"/>
            <a:chOff x="1092823" y="4769422"/>
            <a:chExt cx="5560157" cy="1532639"/>
          </a:xfrm>
        </p:grpSpPr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11ECB304-CBFB-4726-9F08-7A793BF45703}"/>
                </a:ext>
              </a:extLst>
            </p:cNvPr>
            <p:cNvSpPr/>
            <p:nvPr/>
          </p:nvSpPr>
          <p:spPr>
            <a:xfrm>
              <a:off x="1092823" y="4769422"/>
              <a:ext cx="3287252" cy="725366"/>
            </a:xfrm>
            <a:prstGeom prst="foldedCorner">
              <a:avLst>
                <a:gd name="adj" fmla="val 3218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3DDD06-0A99-4532-A264-E706EC2D5FD8}"/>
                </a:ext>
              </a:extLst>
            </p:cNvPr>
            <p:cNvSpPr txBox="1"/>
            <p:nvPr/>
          </p:nvSpPr>
          <p:spPr>
            <a:xfrm>
              <a:off x="1327013" y="4932050"/>
              <a:ext cx="2791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현재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패널의 모드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4F34D7-9D4D-42FD-829E-4D03C3B5103D}"/>
                </a:ext>
              </a:extLst>
            </p:cNvPr>
            <p:cNvSpPr/>
            <p:nvPr/>
          </p:nvSpPr>
          <p:spPr>
            <a:xfrm>
              <a:off x="6000037" y="6004916"/>
              <a:ext cx="652943" cy="2971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4A25F16D-E6DD-4817-BD8E-83BB6816FA83}"/>
                </a:ext>
              </a:extLst>
            </p:cNvPr>
            <p:cNvCxnSpPr>
              <a:cxnSpLocks/>
              <a:stCxn id="26" idx="0"/>
              <a:endCxn id="24" idx="3"/>
            </p:cNvCxnSpPr>
            <p:nvPr/>
          </p:nvCxnSpPr>
          <p:spPr>
            <a:xfrm rot="16200000" flipV="1">
              <a:off x="4916887" y="4595294"/>
              <a:ext cx="872811" cy="194643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75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4C5AC4F-67F1-4535-A7F5-9F461669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91" y="618150"/>
            <a:ext cx="6840862" cy="515083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0" y="569"/>
            <a:ext cx="109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Compare </a:t>
            </a:r>
            <a:r>
              <a:rPr lang="ko-KR" altLang="en-US" sz="2400" b="1" dirty="0">
                <a:solidFill>
                  <a:srgbClr val="0A32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버튼 클릭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(Compare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Mode)</a:t>
            </a:r>
            <a:endParaRPr lang="ko-KR" altLang="en-US" sz="2400" b="1" dirty="0">
              <a:solidFill>
                <a:srgbClr val="0A325E"/>
              </a:solidFill>
              <a:latin typeface="+mj-lt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C8A7E7AC-B794-4EC4-AD19-23BA6E5E7AF5}"/>
              </a:ext>
            </a:extLst>
          </p:cNvPr>
          <p:cNvSpPr/>
          <p:nvPr/>
        </p:nvSpPr>
        <p:spPr>
          <a:xfrm>
            <a:off x="8766496" y="5192784"/>
            <a:ext cx="3287252" cy="1192786"/>
          </a:xfrm>
          <a:prstGeom prst="foldedCorner">
            <a:avLst>
              <a:gd name="adj" fmla="val 3218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C8641-95D2-4C76-BC75-C7EFD7EF177A}"/>
              </a:ext>
            </a:extLst>
          </p:cNvPr>
          <p:cNvSpPr txBox="1"/>
          <p:nvPr/>
        </p:nvSpPr>
        <p:spPr>
          <a:xfrm>
            <a:off x="8984609" y="5438168"/>
            <a:ext cx="276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Traverse, Merge </a:t>
            </a:r>
            <a:r>
              <a:rPr lang="ko-KR" altLang="en-US" sz="2000" b="1" dirty="0"/>
              <a:t>버튼 활성화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A2B41A-3C21-41AC-B172-CA02A8E103F3}"/>
              </a:ext>
            </a:extLst>
          </p:cNvPr>
          <p:cNvGrpSpPr/>
          <p:nvPr/>
        </p:nvGrpSpPr>
        <p:grpSpPr>
          <a:xfrm>
            <a:off x="640281" y="1695456"/>
            <a:ext cx="2931237" cy="763868"/>
            <a:chOff x="640281" y="1695456"/>
            <a:chExt cx="2931237" cy="76386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294712-27E3-42AA-A663-C8F0CB326C32}"/>
                </a:ext>
              </a:extLst>
            </p:cNvPr>
            <p:cNvSpPr/>
            <p:nvPr/>
          </p:nvSpPr>
          <p:spPr>
            <a:xfrm>
              <a:off x="640281" y="1962097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MergeController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A6C6F05-9C3C-4C93-A18A-FC6A2351CE8E}"/>
                </a:ext>
              </a:extLst>
            </p:cNvPr>
            <p:cNvCxnSpPr>
              <a:cxnSpLocks/>
              <a:stCxn id="19" idx="2"/>
              <a:endCxn id="16" idx="0"/>
            </p:cNvCxnSpPr>
            <p:nvPr/>
          </p:nvCxnSpPr>
          <p:spPr>
            <a:xfrm flipH="1">
              <a:off x="2105900" y="1695456"/>
              <a:ext cx="1" cy="2666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83E654-A86A-419C-88FB-55A049846B8A}"/>
              </a:ext>
            </a:extLst>
          </p:cNvPr>
          <p:cNvGrpSpPr/>
          <p:nvPr/>
        </p:nvGrpSpPr>
        <p:grpSpPr>
          <a:xfrm>
            <a:off x="640282" y="664175"/>
            <a:ext cx="5135115" cy="1031281"/>
            <a:chOff x="640282" y="664175"/>
            <a:chExt cx="5135115" cy="103128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0E7BC8-AA56-4396-ACCD-65D7D870B9B3}"/>
                </a:ext>
              </a:extLst>
            </p:cNvPr>
            <p:cNvGrpSpPr/>
            <p:nvPr/>
          </p:nvGrpSpPr>
          <p:grpSpPr>
            <a:xfrm>
              <a:off x="2105902" y="664175"/>
              <a:ext cx="3669495" cy="577995"/>
              <a:chOff x="2105902" y="664175"/>
              <a:chExt cx="3669495" cy="57799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56B8868-B336-4F07-8AA7-B537C74D113F}"/>
                  </a:ext>
                </a:extLst>
              </p:cNvPr>
              <p:cNvSpPr/>
              <p:nvPr/>
            </p:nvSpPr>
            <p:spPr>
              <a:xfrm>
                <a:off x="5197402" y="664175"/>
                <a:ext cx="577995" cy="57799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2E764B17-63F6-4E6C-A0AD-BE92A8663346}"/>
                  </a:ext>
                </a:extLst>
              </p:cNvPr>
              <p:cNvCxnSpPr>
                <a:cxnSpLocks/>
                <a:stCxn id="11" idx="2"/>
                <a:endCxn id="19" idx="0"/>
              </p:cNvCxnSpPr>
              <p:nvPr/>
            </p:nvCxnSpPr>
            <p:spPr>
              <a:xfrm rot="10800000" flipV="1">
                <a:off x="2105902" y="953173"/>
                <a:ext cx="3091501" cy="245056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7461FB-ACCD-41D6-9488-D4BC2007FA76}"/>
                </a:ext>
              </a:extLst>
            </p:cNvPr>
            <p:cNvSpPr/>
            <p:nvPr/>
          </p:nvSpPr>
          <p:spPr>
            <a:xfrm>
              <a:off x="640282" y="1198229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MainView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FB6759-23B9-421E-920F-86DF7F0270C2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105900" y="3214443"/>
            <a:ext cx="1" cy="241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6111AE7-7FED-467B-B6F2-21F7B012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08096"/>
              </p:ext>
            </p:extLst>
          </p:nvPr>
        </p:nvGraphicFramePr>
        <p:xfrm>
          <a:off x="640282" y="3455557"/>
          <a:ext cx="2931238" cy="132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FileComparator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LCSLength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(left panel, right panel);      compare();</a:t>
                      </a:r>
                    </a:p>
                    <a:p>
                      <a:pPr algn="l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arrange();</a:t>
                      </a:r>
                    </a:p>
                    <a:p>
                      <a:pPr algn="l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computeBlocks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81315820-8FCA-4362-8ADA-ADCAA3207A0C}"/>
              </a:ext>
            </a:extLst>
          </p:cNvPr>
          <p:cNvGrpSpPr/>
          <p:nvPr/>
        </p:nvGrpSpPr>
        <p:grpSpPr>
          <a:xfrm>
            <a:off x="640281" y="2459324"/>
            <a:ext cx="2931237" cy="755119"/>
            <a:chOff x="640281" y="2459324"/>
            <a:chExt cx="2931237" cy="75511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5740DD-90F2-4001-B4AA-3D1EE7968650}"/>
                </a:ext>
              </a:extLst>
            </p:cNvPr>
            <p:cNvSpPr/>
            <p:nvPr/>
          </p:nvSpPr>
          <p:spPr>
            <a:xfrm>
              <a:off x="640281" y="2717216"/>
              <a:ext cx="2931237" cy="497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Merge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63A8F7C-FF6C-4650-93D5-D7A3CFA081C5}"/>
                </a:ext>
              </a:extLst>
            </p:cNvPr>
            <p:cNvCxnSpPr>
              <a:cxnSpLocks/>
              <a:stCxn id="16" idx="2"/>
              <a:endCxn id="24" idx="0"/>
            </p:cNvCxnSpPr>
            <p:nvPr/>
          </p:nvCxnSpPr>
          <p:spPr>
            <a:xfrm>
              <a:off x="2105900" y="2459324"/>
              <a:ext cx="0" cy="257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C8DC0F2-7E8A-4E1E-8349-8AFBA2B27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2469"/>
              </p:ext>
            </p:extLst>
          </p:nvPr>
        </p:nvGraphicFramePr>
        <p:xfrm>
          <a:off x="640280" y="5045955"/>
          <a:ext cx="2931238" cy="101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238">
                  <a:extLst>
                    <a:ext uri="{9D8B030D-6E8A-4147-A177-3AD203B41FA5}">
                      <a16:colId xmlns:a16="http://schemas.microsoft.com/office/drawing/2014/main" val="2825828602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Merge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95115"/>
                  </a:ext>
                </a:extLst>
              </a:tr>
              <a:tr h="5017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setContentsForView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Update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TextEditorModel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 Objects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4657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3AE79FC-ECD7-4942-A48D-892FCC298FF7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2105899" y="4780242"/>
            <a:ext cx="2" cy="265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3BA5FB-62A4-4757-AF9F-FFCDC6E22F44}"/>
              </a:ext>
            </a:extLst>
          </p:cNvPr>
          <p:cNvGrpSpPr/>
          <p:nvPr/>
        </p:nvGrpSpPr>
        <p:grpSpPr>
          <a:xfrm>
            <a:off x="3571519" y="1446843"/>
            <a:ext cx="4767138" cy="1463241"/>
            <a:chOff x="3571519" y="1446843"/>
            <a:chExt cx="4767138" cy="14632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E057261-DE1E-4789-A7AD-E3B9CAEDF744}"/>
                </a:ext>
              </a:extLst>
            </p:cNvPr>
            <p:cNvSpPr/>
            <p:nvPr/>
          </p:nvSpPr>
          <p:spPr>
            <a:xfrm>
              <a:off x="5652983" y="2035364"/>
              <a:ext cx="2685674" cy="8747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동일한 내용인 </a:t>
              </a:r>
              <a:r>
                <a:rPr lang="ko-KR" altLang="en-US" b="1" dirty="0">
                  <a:solidFill>
                    <a:schemeClr val="tx1"/>
                  </a:solidFill>
                </a:rPr>
                <a:t>경우</a:t>
              </a:r>
              <a:r>
                <a:rPr lang="en-US" altLang="ko-KR" b="1" dirty="0">
                  <a:solidFill>
                    <a:schemeClr val="tx1"/>
                  </a:solidFill>
                </a:rPr>
                <a:t>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381D6BA-D09D-4E40-A68E-936C3A05DCF7}"/>
                </a:ext>
              </a:extLst>
            </p:cNvPr>
            <p:cNvCxnSpPr>
              <a:stCxn id="19" idx="3"/>
              <a:endCxn id="49" idx="1"/>
            </p:cNvCxnSpPr>
            <p:nvPr/>
          </p:nvCxnSpPr>
          <p:spPr>
            <a:xfrm>
              <a:off x="3571519" y="1446843"/>
              <a:ext cx="2081464" cy="1025881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9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B2DDE-0DDF-4423-8105-DBA9C3E6F568}"/>
              </a:ext>
            </a:extLst>
          </p:cNvPr>
          <p:cNvSpPr txBox="1"/>
          <p:nvPr/>
        </p:nvSpPr>
        <p:spPr>
          <a:xfrm>
            <a:off x="-1" y="569"/>
            <a:ext cx="993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Program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Code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Explanation – Compare(</a:t>
            </a:r>
            <a:r>
              <a:rPr lang="ko-KR" altLang="en-US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동일한 내용인 경우</a:t>
            </a:r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2400" b="1" dirty="0">
              <a:solidFill>
                <a:srgbClr val="0A325E"/>
              </a:solidFill>
              <a:latin typeface="Lucida Bright" panose="02040602050505020304" pitchFamily="18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9C466-73AB-4C6A-8A72-8F7E9D7A5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93" y="561578"/>
            <a:ext cx="7612810" cy="57144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015813-2627-45C5-B8CA-F7C14CE19EB0}"/>
              </a:ext>
            </a:extLst>
          </p:cNvPr>
          <p:cNvGrpSpPr/>
          <p:nvPr/>
        </p:nvGrpSpPr>
        <p:grpSpPr>
          <a:xfrm>
            <a:off x="939566" y="2795364"/>
            <a:ext cx="6283355" cy="1266737"/>
            <a:chOff x="939566" y="2795364"/>
            <a:chExt cx="6283355" cy="1266737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028C9134-4837-41D9-B6F2-52CD31A7A238}"/>
                </a:ext>
              </a:extLst>
            </p:cNvPr>
            <p:cNvSpPr/>
            <p:nvPr/>
          </p:nvSpPr>
          <p:spPr>
            <a:xfrm>
              <a:off x="4921541" y="2795364"/>
              <a:ext cx="2301380" cy="1266737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id="{A2E6F204-41B1-41E8-84F1-D926FEF5AC42}"/>
                </a:ext>
              </a:extLst>
            </p:cNvPr>
            <p:cNvSpPr/>
            <p:nvPr/>
          </p:nvSpPr>
          <p:spPr>
            <a:xfrm>
              <a:off x="939566" y="2830499"/>
              <a:ext cx="3304865" cy="1204606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38807F-31DA-49DA-9A04-1A872A02DC56}"/>
                </a:ext>
              </a:extLst>
            </p:cNvPr>
            <p:cNvSpPr txBox="1"/>
            <p:nvPr/>
          </p:nvSpPr>
          <p:spPr>
            <a:xfrm>
              <a:off x="1239162" y="3093362"/>
              <a:ext cx="283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동일한 내용임을 알리는</a:t>
              </a:r>
              <a:endParaRPr lang="en-US" altLang="ko-KR" b="1" dirty="0"/>
            </a:p>
            <a:p>
              <a:r>
                <a:rPr lang="en-US" altLang="ko-KR" b="1" dirty="0" err="1"/>
                <a:t>MessageDialog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E4AF215-7B75-4031-958A-C2883159BF45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>
              <a:off x="4244431" y="3428733"/>
              <a:ext cx="677110" cy="40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1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876E1EE-046D-4926-B011-0BFAB84F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80" y="558286"/>
            <a:ext cx="7611686" cy="57312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99D935-C893-491F-8954-9A85AD3A0E6F}"/>
              </a:ext>
            </a:extLst>
          </p:cNvPr>
          <p:cNvCxnSpPr/>
          <p:nvPr/>
        </p:nvCxnSpPr>
        <p:spPr>
          <a:xfrm>
            <a:off x="0" y="297082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DFD81-052B-477D-8791-36A5B28F5D0F}"/>
              </a:ext>
            </a:extLst>
          </p:cNvPr>
          <p:cNvCxnSpPr/>
          <p:nvPr/>
        </p:nvCxnSpPr>
        <p:spPr>
          <a:xfrm>
            <a:off x="0" y="655072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117E3F2-0D2A-4328-8710-467F5CF7D82E}"/>
              </a:ext>
            </a:extLst>
          </p:cNvPr>
          <p:cNvGrpSpPr/>
          <p:nvPr/>
        </p:nvGrpSpPr>
        <p:grpSpPr>
          <a:xfrm>
            <a:off x="32565" y="1152960"/>
            <a:ext cx="2939022" cy="3369136"/>
            <a:chOff x="32565" y="1152960"/>
            <a:chExt cx="2939022" cy="336913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B60CCBF-972F-4B81-82DF-96D6743D8FA7}"/>
                </a:ext>
              </a:extLst>
            </p:cNvPr>
            <p:cNvSpPr/>
            <p:nvPr/>
          </p:nvSpPr>
          <p:spPr>
            <a:xfrm>
              <a:off x="2206305" y="3776091"/>
              <a:ext cx="352337" cy="746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96548573-A367-41C7-BB91-0143F3F6865E}"/>
                </a:ext>
              </a:extLst>
            </p:cNvPr>
            <p:cNvSpPr/>
            <p:nvPr/>
          </p:nvSpPr>
          <p:spPr>
            <a:xfrm>
              <a:off x="32565" y="1152960"/>
              <a:ext cx="2260874" cy="1651731"/>
            </a:xfrm>
            <a:prstGeom prst="foldedCorner">
              <a:avLst>
                <a:gd name="adj" fmla="val 3218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250C0B-8A5E-41D8-9345-23B962FD0D0E}"/>
                </a:ext>
              </a:extLst>
            </p:cNvPr>
            <p:cNvSpPr txBox="1"/>
            <p:nvPr/>
          </p:nvSpPr>
          <p:spPr>
            <a:xfrm>
              <a:off x="179606" y="1316269"/>
              <a:ext cx="27919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줄 정렬을 위해</a:t>
              </a:r>
              <a:endParaRPr lang="en-US" altLang="ko-KR" sz="2000" b="1" dirty="0"/>
            </a:p>
            <a:p>
              <a:r>
                <a:rPr lang="ko-KR" altLang="en-US" sz="2000" b="1" dirty="0"/>
                <a:t>추가된 공백줄의</a:t>
              </a:r>
              <a:endParaRPr lang="en-US" altLang="ko-KR" sz="2000" b="1" dirty="0"/>
            </a:p>
            <a:p>
              <a:r>
                <a:rPr lang="en-US" altLang="ko-KR" sz="2000" b="1" dirty="0"/>
                <a:t>Index</a:t>
              </a:r>
              <a:r>
                <a:rPr lang="ko-KR" altLang="en-US" sz="2000" b="1" dirty="0"/>
                <a:t>는 </a:t>
              </a:r>
              <a:r>
                <a:rPr lang="en-US" altLang="ko-KR" sz="2000" b="1" dirty="0"/>
                <a:t>–</a:t>
              </a:r>
              <a:r>
                <a:rPr lang="ko-KR" altLang="en-US" sz="2000" b="1" dirty="0"/>
                <a:t>로</a:t>
              </a:r>
              <a:endParaRPr lang="en-US" altLang="ko-KR" sz="2000" b="1" dirty="0"/>
            </a:p>
            <a:p>
              <a:r>
                <a:rPr lang="ko-KR" altLang="en-US" sz="2000" b="1" dirty="0"/>
                <a:t>표시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93BB5C0C-4B4B-4304-B121-4E9AB8392E5C}"/>
                </a:ext>
              </a:extLst>
            </p:cNvPr>
            <p:cNvCxnSpPr>
              <a:cxnSpLocks/>
              <a:stCxn id="4" idx="1"/>
              <a:endCxn id="10" idx="2"/>
            </p:cNvCxnSpPr>
            <p:nvPr/>
          </p:nvCxnSpPr>
          <p:spPr>
            <a:xfrm rot="10800000">
              <a:off x="1163003" y="2804692"/>
              <a:ext cx="1043303" cy="134440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556BF4D-306C-4C0F-A796-3B11DB1BFF26}"/>
              </a:ext>
            </a:extLst>
          </p:cNvPr>
          <p:cNvGrpSpPr/>
          <p:nvPr/>
        </p:nvGrpSpPr>
        <p:grpSpPr>
          <a:xfrm>
            <a:off x="4376257" y="723438"/>
            <a:ext cx="7600425" cy="2841880"/>
            <a:chOff x="4376257" y="723438"/>
            <a:chExt cx="7600425" cy="2841880"/>
          </a:xfrm>
        </p:grpSpPr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4BBB6412-C8DD-4FEB-8456-DD6722B0EA54}"/>
                </a:ext>
              </a:extLst>
            </p:cNvPr>
            <p:cNvSpPr/>
            <p:nvPr/>
          </p:nvSpPr>
          <p:spPr>
            <a:xfrm>
              <a:off x="7851075" y="2086027"/>
              <a:ext cx="4125607" cy="1479291"/>
            </a:xfrm>
            <a:prstGeom prst="foldedCorner">
              <a:avLst>
                <a:gd name="adj" fmla="val 321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92D07-DAFB-41CD-AA38-DE132D50159D}"/>
                </a:ext>
              </a:extLst>
            </p:cNvPr>
            <p:cNvSpPr txBox="1"/>
            <p:nvPr/>
          </p:nvSpPr>
          <p:spPr>
            <a:xfrm>
              <a:off x="8042931" y="2326026"/>
              <a:ext cx="33912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더 이상 </a:t>
              </a:r>
              <a:r>
                <a:rPr lang="en-US" altLang="ko-KR" sz="2000" b="1" dirty="0"/>
                <a:t>traverse </a:t>
              </a:r>
              <a:r>
                <a:rPr lang="ko-KR" altLang="en-US" sz="2000" b="1" dirty="0"/>
                <a:t>할 수</a:t>
              </a:r>
              <a:endParaRPr lang="en-US" altLang="ko-KR" sz="2000" b="1" dirty="0"/>
            </a:p>
            <a:p>
              <a:r>
                <a:rPr lang="ko-KR" altLang="en-US" sz="2000" b="1" dirty="0"/>
                <a:t>있는 블록이 없으면</a:t>
              </a:r>
              <a:endParaRPr lang="en-US" altLang="ko-KR" sz="2000" b="1" dirty="0"/>
            </a:p>
            <a:p>
              <a:r>
                <a:rPr lang="ko-KR" altLang="en-US" sz="2000" b="1" dirty="0"/>
                <a:t>해당 버튼 비활성화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3B01F8-CC66-40D1-9E95-8CA0856BEE6C}"/>
                </a:ext>
              </a:extLst>
            </p:cNvPr>
            <p:cNvSpPr/>
            <p:nvPr/>
          </p:nvSpPr>
          <p:spPr>
            <a:xfrm>
              <a:off x="4376257" y="723438"/>
              <a:ext cx="397079" cy="4295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9331F08-BD41-4094-AFDF-2FCBFFB32354}"/>
                </a:ext>
              </a:extLst>
            </p:cNvPr>
            <p:cNvCxnSpPr>
              <a:cxnSpLocks/>
              <a:stCxn id="19" idx="2"/>
              <a:endCxn id="17" idx="1"/>
            </p:cNvCxnSpPr>
            <p:nvPr/>
          </p:nvCxnSpPr>
          <p:spPr>
            <a:xfrm rot="16200000" flipH="1">
              <a:off x="5376580" y="351177"/>
              <a:ext cx="1672713" cy="327627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79FCD02-5A86-4D19-BC37-A0479D6A1261}"/>
              </a:ext>
            </a:extLst>
          </p:cNvPr>
          <p:cNvSpPr/>
          <p:nvPr/>
        </p:nvSpPr>
        <p:spPr>
          <a:xfrm>
            <a:off x="8810852" y="1080345"/>
            <a:ext cx="637564" cy="709439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0D0C22-66BF-4200-BBC1-B6B3E6EBE146}"/>
              </a:ext>
            </a:extLst>
          </p:cNvPr>
          <p:cNvSpPr txBox="1"/>
          <p:nvPr/>
        </p:nvSpPr>
        <p:spPr>
          <a:xfrm>
            <a:off x="-1" y="569"/>
            <a:ext cx="81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A325E"/>
                </a:solidFill>
                <a:latin typeface="Lucida Bright" panose="020406020505050203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Program and Code Explanation – Compare</a:t>
            </a:r>
            <a:endParaRPr lang="ko-KR" altLang="en-US" sz="2400" b="1" dirty="0">
              <a:solidFill>
                <a:srgbClr val="0A325E"/>
              </a:solidFill>
              <a:latin typeface="+mj-lt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7A308A-ADD9-4D3E-908E-A8F3BD164419}"/>
              </a:ext>
            </a:extLst>
          </p:cNvPr>
          <p:cNvGrpSpPr/>
          <p:nvPr/>
        </p:nvGrpSpPr>
        <p:grpSpPr>
          <a:xfrm>
            <a:off x="2653187" y="3791876"/>
            <a:ext cx="4847577" cy="2867460"/>
            <a:chOff x="2653187" y="3791876"/>
            <a:chExt cx="4847577" cy="28674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6CC1E9-0033-4A89-AF67-D2DE36DC78A2}"/>
                </a:ext>
              </a:extLst>
            </p:cNvPr>
            <p:cNvSpPr/>
            <p:nvPr/>
          </p:nvSpPr>
          <p:spPr>
            <a:xfrm>
              <a:off x="2653187" y="3791876"/>
              <a:ext cx="3504852" cy="6506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F07F509E-64E0-4604-AE2E-C14363E09483}"/>
                </a:ext>
              </a:extLst>
            </p:cNvPr>
            <p:cNvCxnSpPr>
              <a:cxnSpLocks/>
              <a:stCxn id="21" idx="2"/>
              <a:endCxn id="25" idx="1"/>
            </p:cNvCxnSpPr>
            <p:nvPr/>
          </p:nvCxnSpPr>
          <p:spPr>
            <a:xfrm rot="16200000" flipH="1">
              <a:off x="3963057" y="4885083"/>
              <a:ext cx="1466021" cy="58090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ECF9EED1-0D6C-41AD-980D-C65B23ED972E}"/>
                </a:ext>
              </a:extLst>
            </p:cNvPr>
            <p:cNvSpPr/>
            <p:nvPr/>
          </p:nvSpPr>
          <p:spPr>
            <a:xfrm>
              <a:off x="4986522" y="5157762"/>
              <a:ext cx="2514242" cy="1501574"/>
            </a:xfrm>
            <a:prstGeom prst="foldedCorner">
              <a:avLst>
                <a:gd name="adj" fmla="val 3218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1DD6A-984E-41EB-AD88-47A0310FA1AF}"/>
                </a:ext>
              </a:extLst>
            </p:cNvPr>
            <p:cNvSpPr txBox="1"/>
            <p:nvPr/>
          </p:nvSpPr>
          <p:spPr>
            <a:xfrm>
              <a:off x="5129231" y="5343097"/>
              <a:ext cx="22608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정렬을 위해</a:t>
              </a:r>
              <a:endParaRPr lang="en-US" altLang="ko-KR" sz="2000" b="1" dirty="0"/>
            </a:p>
            <a:p>
              <a:r>
                <a:rPr lang="ko-KR" altLang="en-US" sz="2000" b="1" dirty="0"/>
                <a:t>추가된 공백 줄은</a:t>
              </a:r>
              <a:endParaRPr lang="en-US" altLang="ko-KR" sz="2000" b="1" dirty="0"/>
            </a:p>
            <a:p>
              <a:r>
                <a:rPr lang="ko-KR" altLang="en-US" sz="2000" b="1" dirty="0"/>
                <a:t>회색으로 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409</Words>
  <Application>Microsoft Office PowerPoint</Application>
  <PresentationFormat>와이드스크린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ExtraBold</vt:lpstr>
      <vt:lpstr>맑은 고딕</vt:lpstr>
      <vt:lpstr>Arial</vt:lpstr>
      <vt:lpstr>Lucida Bright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ShinYeong</dc:creator>
  <cp:lastModifiedBy>Yun ShinYeong</cp:lastModifiedBy>
  <cp:revision>58</cp:revision>
  <dcterms:created xsi:type="dcterms:W3CDTF">2018-06-04T11:16:05Z</dcterms:created>
  <dcterms:modified xsi:type="dcterms:W3CDTF">2018-06-07T08:51:50Z</dcterms:modified>
</cp:coreProperties>
</file>