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3" r:id="rId3"/>
    <p:sldId id="257" r:id="rId4"/>
    <p:sldId id="258" r:id="rId5"/>
    <p:sldId id="260" r:id="rId6"/>
    <p:sldId id="259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1F069-2226-4DBC-874E-AF04E30BFC55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6C7DC-B6A5-4F89-9465-83F2BF35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55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6C7DC-B6A5-4F89-9465-83F2BF350C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88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6C7DC-B6A5-4F89-9465-83F2BF350C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4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58B2-27C1-45B5-9810-E4E06603DE44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511F-1888-4027-A1C3-7F56F640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07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58B2-27C1-45B5-9810-E4E06603DE44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511F-1888-4027-A1C3-7F56F640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58B2-27C1-45B5-9810-E4E06603DE44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511F-1888-4027-A1C3-7F56F640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2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58B2-27C1-45B5-9810-E4E06603DE44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511F-1888-4027-A1C3-7F56F640715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2876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58B2-27C1-45B5-9810-E4E06603DE44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511F-1888-4027-A1C3-7F56F640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07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58B2-27C1-45B5-9810-E4E06603DE44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511F-1888-4027-A1C3-7F56F640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02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58B2-27C1-45B5-9810-E4E06603DE44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511F-1888-4027-A1C3-7F56F640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06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58B2-27C1-45B5-9810-E4E06603DE44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511F-1888-4027-A1C3-7F56F640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86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58B2-27C1-45B5-9810-E4E06603DE44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511F-1888-4027-A1C3-7F56F640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4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58B2-27C1-45B5-9810-E4E06603DE44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511F-1888-4027-A1C3-7F56F640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78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58B2-27C1-45B5-9810-E4E06603DE44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511F-1888-4027-A1C3-7F56F640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67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58B2-27C1-45B5-9810-E4E06603DE44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511F-1888-4027-A1C3-7F56F640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15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58B2-27C1-45B5-9810-E4E06603DE44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511F-1888-4027-A1C3-7F56F640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4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58B2-27C1-45B5-9810-E4E06603DE44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511F-1888-4027-A1C3-7F56F640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9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58B2-27C1-45B5-9810-E4E06603DE44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511F-1888-4027-A1C3-7F56F640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40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58B2-27C1-45B5-9810-E4E06603DE44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511F-1888-4027-A1C3-7F56F640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40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58B2-27C1-45B5-9810-E4E06603DE44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511F-1888-4027-A1C3-7F56F640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6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AA158B2-27C1-45B5-9810-E4E06603DE44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6B1511F-1888-4027-A1C3-7F56F640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21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ngyraafat/SimpleShipFloorPlanne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ECBAF-75FB-49F4-9373-8A88748E31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Simple Chip Floor Planner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076A8-0F6A-45A8-94DE-0646B6A178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Engy Raafat Hassan</a:t>
            </a:r>
          </a:p>
          <a:p>
            <a:r>
              <a:rPr lang="en-US" dirty="0"/>
              <a:t>900161149</a:t>
            </a:r>
          </a:p>
          <a:p>
            <a:r>
              <a:rPr lang="en-US" dirty="0"/>
              <a:t>Digital Design 2</a:t>
            </a:r>
          </a:p>
        </p:txBody>
      </p:sp>
    </p:spTree>
    <p:extLst>
      <p:ext uri="{BB962C8B-B14F-4D97-AF65-F5344CB8AC3E}">
        <p14:creationId xmlns:p14="http://schemas.microsoft.com/office/powerpoint/2010/main" val="1775866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AC1E1-19FC-46C1-862D-A038FD62A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DC44C-40B0-43F1-843F-89C43C0AFD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https://github.com/engyraafat/SimpleShipFloorPlanner/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724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2F7F1-B70D-4A2E-9D8E-55E4BB6DC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2E2AAE-9145-4F7F-8118-0F4810DA35FE}"/>
              </a:ext>
            </a:extLst>
          </p:cNvPr>
          <p:cNvSpPr txBox="1"/>
          <p:nvPr/>
        </p:nvSpPr>
        <p:spPr>
          <a:xfrm>
            <a:off x="768485" y="1887166"/>
            <a:ext cx="108560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Program implements a Chip Floor Planner that works with the following types of </a:t>
            </a:r>
            <a:r>
              <a:rPr lang="en-US" dirty="0" err="1"/>
              <a:t>imputs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/>
              <a:t>I/O Pads ( Type 1 Rectangles)</a:t>
            </a:r>
          </a:p>
          <a:p>
            <a:pPr marL="285750" indent="-285750">
              <a:buFontTx/>
              <a:buChar char="-"/>
            </a:pPr>
            <a:r>
              <a:rPr lang="en-US" dirty="0"/>
              <a:t>Hard Modules ( Type 2 Rectangles)</a:t>
            </a:r>
          </a:p>
          <a:p>
            <a:pPr marL="285750" indent="-285750">
              <a:buFontTx/>
              <a:buChar char="-"/>
            </a:pPr>
            <a:r>
              <a:rPr lang="en-US" dirty="0"/>
              <a:t>Soft Modules ( Type 3 Rectangles)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It uses the Analytical Approach in order to Minimize the Area of the Chip. </a:t>
            </a:r>
          </a:p>
          <a:p>
            <a:r>
              <a:rPr lang="en-US" dirty="0"/>
              <a:t>For the hard modules, it finds its location and whether it should be rotated. </a:t>
            </a:r>
          </a:p>
          <a:p>
            <a:r>
              <a:rPr lang="en-US" dirty="0"/>
              <a:t>For Soft modules, it finds their heights, widths and locations</a:t>
            </a:r>
          </a:p>
          <a:p>
            <a:r>
              <a:rPr lang="en-US" dirty="0"/>
              <a:t>For I/O pads, it finds their locations</a:t>
            </a:r>
          </a:p>
        </p:txBody>
      </p:sp>
    </p:spTree>
    <p:extLst>
      <p:ext uri="{BB962C8B-B14F-4D97-AF65-F5344CB8AC3E}">
        <p14:creationId xmlns:p14="http://schemas.microsoft.com/office/powerpoint/2010/main" val="2312669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DF4D-1486-42AD-B620-33F77329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Format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C3A451-E0BF-414F-BD2D-40D72B599BB5}"/>
              </a:ext>
            </a:extLst>
          </p:cNvPr>
          <p:cNvSpPr txBox="1"/>
          <p:nvPr/>
        </p:nvSpPr>
        <p:spPr>
          <a:xfrm>
            <a:off x="321013" y="2214694"/>
            <a:ext cx="10768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input files follow the following format:</a:t>
            </a:r>
          </a:p>
          <a:p>
            <a:r>
              <a:rPr lang="en-US" dirty="0"/>
              <a:t>For Hard Modules:</a:t>
            </a:r>
          </a:p>
          <a:p>
            <a:r>
              <a:rPr lang="en-US" dirty="0"/>
              <a:t>.</a:t>
            </a:r>
            <a:r>
              <a:rPr lang="en-US" dirty="0" err="1"/>
              <a:t>hard_module</a:t>
            </a:r>
            <a:r>
              <a:rPr lang="en-US" dirty="0"/>
              <a:t> name width height </a:t>
            </a:r>
          </a:p>
          <a:p>
            <a:r>
              <a:rPr lang="en-US" dirty="0"/>
              <a:t>For Soft Modules:</a:t>
            </a:r>
          </a:p>
          <a:p>
            <a:r>
              <a:rPr lang="en-US" dirty="0"/>
              <a:t> .</a:t>
            </a:r>
            <a:r>
              <a:rPr lang="en-US" dirty="0" err="1"/>
              <a:t>soft_module</a:t>
            </a:r>
            <a:r>
              <a:rPr lang="en-US" dirty="0"/>
              <a:t>  name  area</a:t>
            </a:r>
          </a:p>
          <a:p>
            <a:r>
              <a:rPr lang="en-US" dirty="0"/>
              <a:t>For I/O pads:</a:t>
            </a:r>
          </a:p>
          <a:p>
            <a:r>
              <a:rPr lang="en-US" dirty="0"/>
              <a:t>.pin  </a:t>
            </a:r>
            <a:r>
              <a:rPr lang="en-US" dirty="0" err="1"/>
              <a:t>number_of_pins</a:t>
            </a:r>
            <a:r>
              <a:rPr lang="en-US" dirty="0"/>
              <a:t>  width  height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55F693-7335-4D0A-8AD0-0FEFED0FA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048" y="2140994"/>
            <a:ext cx="24574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91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DF4D-1486-42AD-B620-33F77329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Format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C3A451-E0BF-414F-BD2D-40D72B599BB5}"/>
              </a:ext>
            </a:extLst>
          </p:cNvPr>
          <p:cNvSpPr txBox="1"/>
          <p:nvPr/>
        </p:nvSpPr>
        <p:spPr>
          <a:xfrm>
            <a:off x="780239" y="1916349"/>
            <a:ext cx="50271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output files follow the following format:</a:t>
            </a:r>
          </a:p>
          <a:p>
            <a:r>
              <a:rPr lang="en-US" dirty="0"/>
              <a:t>They report the total width, total height, total area, utilization , I/o Pad Locations.</a:t>
            </a:r>
          </a:p>
          <a:p>
            <a:endParaRPr lang="en-US" dirty="0"/>
          </a:p>
          <a:p>
            <a:r>
              <a:rPr lang="en-US" dirty="0"/>
              <a:t>Hard Modules are reported in the following format:</a:t>
            </a:r>
          </a:p>
          <a:p>
            <a:r>
              <a:rPr lang="en-US" dirty="0"/>
              <a:t>Name: </a:t>
            </a:r>
            <a:r>
              <a:rPr lang="en-US" dirty="0" err="1"/>
              <a:t>x_position</a:t>
            </a:r>
            <a:r>
              <a:rPr lang="en-US" dirty="0"/>
              <a:t> , </a:t>
            </a:r>
            <a:r>
              <a:rPr lang="en-US" dirty="0" err="1"/>
              <a:t>y_position</a:t>
            </a:r>
            <a:r>
              <a:rPr lang="en-US" dirty="0"/>
              <a:t> , </a:t>
            </a:r>
            <a:r>
              <a:rPr lang="en-US" dirty="0" err="1"/>
              <a:t>rotated_or_not</a:t>
            </a:r>
            <a:endParaRPr lang="en-US" dirty="0"/>
          </a:p>
          <a:p>
            <a:endParaRPr lang="en-US" dirty="0"/>
          </a:p>
          <a:p>
            <a:r>
              <a:rPr lang="en-US" dirty="0"/>
              <a:t>Soft Modules are reported in the following format:</a:t>
            </a:r>
          </a:p>
          <a:p>
            <a:r>
              <a:rPr lang="en-US" dirty="0"/>
              <a:t>Name: </a:t>
            </a:r>
            <a:r>
              <a:rPr lang="en-US" dirty="0" err="1"/>
              <a:t>x_position</a:t>
            </a:r>
            <a:r>
              <a:rPr lang="en-US" dirty="0"/>
              <a:t> , </a:t>
            </a:r>
            <a:r>
              <a:rPr lang="en-US" dirty="0" err="1"/>
              <a:t>y_position</a:t>
            </a:r>
            <a:r>
              <a:rPr lang="en-US" dirty="0"/>
              <a:t> , width , height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B22BB1-6D13-482C-9B42-3766A516B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499" y="1832346"/>
            <a:ext cx="520065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78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786A8-09FC-4A15-8283-419CE3F29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 for Hard Modules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9AD0F-1C1B-4677-8777-D0C21F04EAD0}"/>
              </a:ext>
            </a:extLst>
          </p:cNvPr>
          <p:cNvSpPr txBox="1"/>
          <p:nvPr/>
        </p:nvSpPr>
        <p:spPr>
          <a:xfrm>
            <a:off x="282102" y="1984443"/>
            <a:ext cx="11546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equations were used for the Hard Modules: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FDA0AA-5EDA-4E79-BBA4-9198D1978D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13"/>
          <a:stretch/>
        </p:blipFill>
        <p:spPr>
          <a:xfrm>
            <a:off x="1611244" y="2429990"/>
            <a:ext cx="8658225" cy="33579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54CBE7-F3FD-4810-B745-62EFA5A30286}"/>
              </a:ext>
            </a:extLst>
          </p:cNvPr>
          <p:cNvSpPr txBox="1"/>
          <p:nvPr/>
        </p:nvSpPr>
        <p:spPr>
          <a:xfrm>
            <a:off x="359923" y="6021421"/>
            <a:ext cx="97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Physical Design Automation of VLSI Circuits and Systems slides, Washington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2389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786A8-09FC-4A15-8283-419CE3F29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 for Soft Modules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9AD0F-1C1B-4677-8777-D0C21F04EAD0}"/>
              </a:ext>
            </a:extLst>
          </p:cNvPr>
          <p:cNvSpPr txBox="1"/>
          <p:nvPr/>
        </p:nvSpPr>
        <p:spPr>
          <a:xfrm>
            <a:off x="282102" y="1984443"/>
            <a:ext cx="11546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equations were used for the Soft Modules: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54CBE7-F3FD-4810-B745-62EFA5A30286}"/>
              </a:ext>
            </a:extLst>
          </p:cNvPr>
          <p:cNvSpPr txBox="1"/>
          <p:nvPr/>
        </p:nvSpPr>
        <p:spPr>
          <a:xfrm>
            <a:off x="359923" y="6021421"/>
            <a:ext cx="97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Physical Design Automation of VLSI Circuits and Systems slides, Washington State university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E61927-8BE2-4A1C-B42F-D74460EF4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591" y="2484174"/>
            <a:ext cx="7677150" cy="339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440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0DF9-ADCD-4DB1-8D66-2BC77912F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Technology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A5B2AA-AAF1-43FE-BF46-0F6863FCF5FD}"/>
              </a:ext>
            </a:extLst>
          </p:cNvPr>
          <p:cNvSpPr txBox="1"/>
          <p:nvPr/>
        </p:nvSpPr>
        <p:spPr>
          <a:xfrm>
            <a:off x="735291" y="1932495"/>
            <a:ext cx="105523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The used LP solver was IBM CPLEX (concert technology).</a:t>
            </a:r>
          </a:p>
          <a:p>
            <a:pPr marL="285750" indent="-285750">
              <a:buFontTx/>
              <a:buChar char="-"/>
            </a:pPr>
            <a:r>
              <a:rPr lang="en-US" dirty="0"/>
              <a:t>Reasons Behind Choosing CPLEX:</a:t>
            </a:r>
          </a:p>
          <a:p>
            <a:r>
              <a:rPr lang="en-US" dirty="0"/>
              <a:t>	None of the open-source solvers were able to match CPLEX performance which is a commercial tool  	(Gearhart et al, 2013)</a:t>
            </a:r>
          </a:p>
          <a:p>
            <a:pPr marL="285750" indent="-285750">
              <a:buFontTx/>
              <a:buChar char="-"/>
            </a:pPr>
            <a:r>
              <a:rPr lang="en-US" dirty="0"/>
              <a:t>To use it, two types of objects are created. Firstly some Modeling objects that describe the optimization problem and its constrains are created. Then they are added to one </a:t>
            </a:r>
            <a:r>
              <a:rPr lang="en-US" dirty="0" err="1"/>
              <a:t>IloModel</a:t>
            </a:r>
            <a:r>
              <a:rPr lang="en-US" dirty="0"/>
              <a:t> object. At the end, </a:t>
            </a:r>
            <a:r>
              <a:rPr lang="en-US" dirty="0" err="1"/>
              <a:t>IloCplex</a:t>
            </a:r>
            <a:r>
              <a:rPr lang="en-US" dirty="0"/>
              <a:t> objects are used to solve the problems that have been created with the modeling objects. An </a:t>
            </a:r>
            <a:r>
              <a:rPr lang="en-US" dirty="0" err="1"/>
              <a:t>IloCplex</a:t>
            </a:r>
            <a:r>
              <a:rPr lang="en-US" dirty="0"/>
              <a:t> object reads a model and extracts its data to the appropriate representation for the CPLEX optimizer. Then the </a:t>
            </a:r>
            <a:r>
              <a:rPr lang="en-US" dirty="0" err="1"/>
              <a:t>IloCplex</a:t>
            </a:r>
            <a:r>
              <a:rPr lang="en-US" dirty="0"/>
              <a:t> object is ready to solve the model it extracted and be queried for solution information.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365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EC207-4E2C-4457-A98C-FCC4AF396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A094-868B-400A-81D1-9552DFB67E4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Values for soft modules are estimations and not accurate values</a:t>
            </a:r>
          </a:p>
          <a:p>
            <a:r>
              <a:rPr lang="en-US" sz="1800" dirty="0"/>
              <a:t>CPLEX needs to get all the values in one Array which is challenging in the implementation phase but doesn’t affect on the performance</a:t>
            </a:r>
          </a:p>
        </p:txBody>
      </p:sp>
    </p:spTree>
    <p:extLst>
      <p:ext uri="{BB962C8B-B14F-4D97-AF65-F5344CB8AC3E}">
        <p14:creationId xmlns:p14="http://schemas.microsoft.com/office/powerpoint/2010/main" val="147875304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35</TotalTime>
  <Words>349</Words>
  <Application>Microsoft Office PowerPoint</Application>
  <PresentationFormat>Widescreen</PresentationFormat>
  <Paragraphs>49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Tw Cen MT</vt:lpstr>
      <vt:lpstr>Droplet</vt:lpstr>
      <vt:lpstr>Simple Chip Floor Planner</vt:lpstr>
      <vt:lpstr>GitHub Repository Link</vt:lpstr>
      <vt:lpstr>Description</vt:lpstr>
      <vt:lpstr>Input Format</vt:lpstr>
      <vt:lpstr>Output Format</vt:lpstr>
      <vt:lpstr>Equations for Hard Modules</vt:lpstr>
      <vt:lpstr>Equations for Soft Modules</vt:lpstr>
      <vt:lpstr>Implementation Technology</vt:lpstr>
      <vt:lpstr>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Chip Floor Planner</dc:title>
  <dc:creator>Engy Raafat</dc:creator>
  <cp:lastModifiedBy>Engy Raafat</cp:lastModifiedBy>
  <cp:revision>5</cp:revision>
  <dcterms:created xsi:type="dcterms:W3CDTF">2019-04-20T21:24:21Z</dcterms:created>
  <dcterms:modified xsi:type="dcterms:W3CDTF">2019-04-20T21:59:38Z</dcterms:modified>
</cp:coreProperties>
</file>