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4" r:id="rId5"/>
    <p:sldId id="259" r:id="rId6"/>
    <p:sldId id="260" r:id="rId7"/>
    <p:sldId id="265" r:id="rId8"/>
    <p:sldId id="266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8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538"/>
    <p:restoredTop sz="94635"/>
  </p:normalViewPr>
  <p:slideViewPr>
    <p:cSldViewPr>
      <p:cViewPr varScale="1">
        <p:scale>
          <a:sx n="110" d="100"/>
          <a:sy n="110" d="100"/>
        </p:scale>
        <p:origin x="89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509120"/>
            <a:ext cx="9144000" cy="1944216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84376" y="5822096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Engy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Samaan | Sarah Steimle |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Sueli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Yahara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267744" y="4669968"/>
            <a:ext cx="59046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WINES OF THE WORLD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68287" y="4509120"/>
            <a:ext cx="375712" cy="1944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75551" y="4509120"/>
            <a:ext cx="392791" cy="1944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509120"/>
            <a:ext cx="9144000" cy="1944216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267744" y="4669968"/>
            <a:ext cx="59046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QUESTIONS?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68287" y="4509120"/>
            <a:ext cx="375712" cy="1944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75551" y="4509120"/>
            <a:ext cx="392791" cy="1944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68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Weine</a:t>
            </a:r>
            <a:r>
              <a:rPr lang="en-US" altLang="ko-KR" dirty="0"/>
              <a:t> der Welt</a:t>
            </a:r>
            <a:endParaRPr lang="ko-KR" alt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2800" b="1" dirty="0"/>
              <a:t>Agenda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Our topic and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Approach to coding</a:t>
            </a:r>
          </a:p>
          <a:p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Demo time!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749A6-B3C0-5A42-A89A-C2671872B41F}"/>
              </a:ext>
            </a:extLst>
          </p:cNvPr>
          <p:cNvSpPr txBox="1"/>
          <p:nvPr/>
        </p:nvSpPr>
        <p:spPr>
          <a:xfrm>
            <a:off x="0" y="74773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German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Vinhos</a:t>
            </a:r>
            <a:r>
              <a:rPr lang="en-US" altLang="ko-KR" dirty="0"/>
              <a:t> do </a:t>
            </a:r>
            <a:r>
              <a:rPr lang="en-US" altLang="ko-KR" dirty="0" err="1"/>
              <a:t>mundo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29600" cy="3600400"/>
          </a:xfrm>
        </p:spPr>
        <p:txBody>
          <a:bodyPr anchor="ctr"/>
          <a:lstStyle/>
          <a:p>
            <a:r>
              <a:rPr lang="en-US" altLang="ko-KR" sz="3600" dirty="0"/>
              <a:t>Our Topic and Dataset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27026-EC39-424D-9252-D751E0BFB593}"/>
              </a:ext>
            </a:extLst>
          </p:cNvPr>
          <p:cNvSpPr txBox="1"/>
          <p:nvPr/>
        </p:nvSpPr>
        <p:spPr>
          <a:xfrm>
            <a:off x="0" y="747738"/>
            <a:ext cx="161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Portuguese</a:t>
            </a:r>
          </a:p>
        </p:txBody>
      </p:sp>
    </p:spTree>
    <p:extLst>
      <p:ext uri="{BB962C8B-B14F-4D97-AF65-F5344CB8AC3E}">
        <p14:creationId xmlns:p14="http://schemas.microsoft.com/office/powerpoint/2010/main" val="4087651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世界のワイン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Our topic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844825"/>
            <a:ext cx="6563072" cy="1152128"/>
          </a:xfrm>
        </p:spPr>
        <p:txBody>
          <a:bodyPr/>
          <a:lstStyle/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We chose to explore wine reviews of wines from all around the world and to understand any correlations that might exist between the wines’ characteristics.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223F578A-EE40-374E-BFEB-0DDDC97DC1D0}"/>
              </a:ext>
            </a:extLst>
          </p:cNvPr>
          <p:cNvSpPr txBox="1">
            <a:spLocks/>
          </p:cNvSpPr>
          <p:nvPr/>
        </p:nvSpPr>
        <p:spPr>
          <a:xfrm>
            <a:off x="2123728" y="3196199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Our dataset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921CF03-F880-A241-B5E4-668075943BCA}"/>
              </a:ext>
            </a:extLst>
          </p:cNvPr>
          <p:cNvSpPr txBox="1">
            <a:spLocks/>
          </p:cNvSpPr>
          <p:nvPr/>
        </p:nvSpPr>
        <p:spPr>
          <a:xfrm>
            <a:off x="2134072" y="3772264"/>
            <a:ext cx="6563072" cy="1152128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We found a dataset on Kaggle that provides the required fields for our analysis, including wine variety, vineyard, country, rating and price.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4AEF1-E797-D842-A0C3-1DE4F103BD2A}"/>
              </a:ext>
            </a:extLst>
          </p:cNvPr>
          <p:cNvSpPr txBox="1"/>
          <p:nvPr/>
        </p:nvSpPr>
        <p:spPr>
          <a:xfrm>
            <a:off x="1691680" y="78866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Japanese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7020272" cy="1069514"/>
          </a:xfrm>
        </p:spPr>
        <p:txBody>
          <a:bodyPr/>
          <a:lstStyle/>
          <a:p>
            <a:pPr algn="r"/>
            <a:r>
              <a:rPr lang="ar-AE" altLang="ko-KR" dirty="0"/>
              <a:t>الخمور في العالم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29600" cy="3600400"/>
          </a:xfrm>
        </p:spPr>
        <p:txBody>
          <a:bodyPr anchor="ctr"/>
          <a:lstStyle/>
          <a:p>
            <a:r>
              <a:rPr lang="en-US" altLang="ko-KR" sz="3600" dirty="0"/>
              <a:t>Approach to Coding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EE4EA-EA82-EC4D-A7DE-11DF7ECBE711}"/>
              </a:ext>
            </a:extLst>
          </p:cNvPr>
          <p:cNvSpPr txBox="1"/>
          <p:nvPr/>
        </p:nvSpPr>
        <p:spPr>
          <a:xfrm>
            <a:off x="6012160" y="745953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Arabic</a:t>
            </a:r>
          </a:p>
        </p:txBody>
      </p:sp>
    </p:spTree>
    <p:extLst>
      <p:ext uri="{BB962C8B-B14F-4D97-AF65-F5344CB8AC3E}">
        <p14:creationId xmlns:p14="http://schemas.microsoft.com/office/powerpoint/2010/main" val="2997219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Vins</a:t>
            </a:r>
            <a:r>
              <a:rPr lang="en-US" altLang="ko-KR" dirty="0"/>
              <a:t> du monde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Approach to Coding – Language Overview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3528391"/>
          </a:xfrm>
        </p:spPr>
        <p:txBody>
          <a:bodyPr/>
          <a:lstStyle/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We used the following programming languages to build our 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Python 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D3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Velocity (JavaScript library)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C5998-2511-6C47-ABEC-B52B7B8ECE50}"/>
              </a:ext>
            </a:extLst>
          </p:cNvPr>
          <p:cNvSpPr txBox="1"/>
          <p:nvPr/>
        </p:nvSpPr>
        <p:spPr>
          <a:xfrm>
            <a:off x="1691680" y="78866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French</a:t>
            </a:r>
          </a:p>
        </p:txBody>
      </p:sp>
    </p:spTree>
    <p:extLst>
      <p:ext uri="{BB962C8B-B14F-4D97-AF65-F5344CB8AC3E}">
        <p14:creationId xmlns:p14="http://schemas.microsoft.com/office/powerpoint/2010/main" val="3993370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altLang="ko-KR" dirty="0"/>
              <a:t>вина мира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Approach to Coding – Solution Architecture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B3EE5-B51E-164D-84E5-44DF8AD7EE34}"/>
              </a:ext>
            </a:extLst>
          </p:cNvPr>
          <p:cNvSpPr txBox="1"/>
          <p:nvPr/>
        </p:nvSpPr>
        <p:spPr>
          <a:xfrm>
            <a:off x="1691680" y="78866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Russian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16A219FB-EE49-354B-B5F3-7633E002E4B2}"/>
              </a:ext>
            </a:extLst>
          </p:cNvPr>
          <p:cNvSpPr/>
          <p:nvPr/>
        </p:nvSpPr>
        <p:spPr>
          <a:xfrm>
            <a:off x="2043824" y="2132856"/>
            <a:ext cx="1080120" cy="10801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3CBEF243-E3E9-E641-8F84-5EF2EE1EA103}"/>
              </a:ext>
            </a:extLst>
          </p:cNvPr>
          <p:cNvSpPr/>
          <p:nvPr/>
        </p:nvSpPr>
        <p:spPr>
          <a:xfrm>
            <a:off x="2077379" y="4580542"/>
            <a:ext cx="1008112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5D3563-B2A1-754E-B3DF-968C3B0E449A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flipH="1">
            <a:off x="2581435" y="3141568"/>
            <a:ext cx="2449" cy="14389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Process 9">
            <a:extLst>
              <a:ext uri="{FF2B5EF4-FFF2-40B4-BE49-F238E27FC236}">
                <a16:creationId xmlns:a16="http://schemas.microsoft.com/office/drawing/2014/main" id="{98F7639D-B703-E548-8FC9-7A26E812E6BB}"/>
              </a:ext>
            </a:extLst>
          </p:cNvPr>
          <p:cNvSpPr/>
          <p:nvPr/>
        </p:nvSpPr>
        <p:spPr>
          <a:xfrm>
            <a:off x="2041375" y="3574909"/>
            <a:ext cx="1080120" cy="643700"/>
          </a:xfrm>
          <a:prstGeom prst="flowChartProcess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D0A1F9A0-47B4-D141-85DB-8A81445B6F71}"/>
              </a:ext>
            </a:extLst>
          </p:cNvPr>
          <p:cNvSpPr/>
          <p:nvPr/>
        </p:nvSpPr>
        <p:spPr>
          <a:xfrm>
            <a:off x="7009927" y="4666332"/>
            <a:ext cx="1522513" cy="1080120"/>
          </a:xfrm>
          <a:prstGeom prst="flowChartProcess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Interactive Site</a:t>
            </a:r>
          </a:p>
        </p:txBody>
      </p:sp>
      <p:sp>
        <p:nvSpPr>
          <p:cNvPr id="25" name="Document 24">
            <a:extLst>
              <a:ext uri="{FF2B5EF4-FFF2-40B4-BE49-F238E27FC236}">
                <a16:creationId xmlns:a16="http://schemas.microsoft.com/office/drawing/2014/main" id="{F8A20263-2ED7-8547-A32B-4DAFFC7512B5}"/>
              </a:ext>
            </a:extLst>
          </p:cNvPr>
          <p:cNvSpPr/>
          <p:nvPr/>
        </p:nvSpPr>
        <p:spPr>
          <a:xfrm>
            <a:off x="5193033" y="4666332"/>
            <a:ext cx="1080120" cy="108012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6" name="Document 25">
            <a:extLst>
              <a:ext uri="{FF2B5EF4-FFF2-40B4-BE49-F238E27FC236}">
                <a16:creationId xmlns:a16="http://schemas.microsoft.com/office/drawing/2014/main" id="{CD9D43F7-5E82-3747-B2D3-D33838AB6C04}"/>
              </a:ext>
            </a:extLst>
          </p:cNvPr>
          <p:cNvSpPr/>
          <p:nvPr/>
        </p:nvSpPr>
        <p:spPr>
          <a:xfrm>
            <a:off x="4201615" y="3138489"/>
            <a:ext cx="1080120" cy="108012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126F43CF-0D6D-744D-B0BA-9F7A9435CC3C}"/>
              </a:ext>
            </a:extLst>
          </p:cNvPr>
          <p:cNvSpPr/>
          <p:nvPr/>
        </p:nvSpPr>
        <p:spPr>
          <a:xfrm>
            <a:off x="6129137" y="3133703"/>
            <a:ext cx="1080120" cy="108012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C7883F-80AA-8149-B454-05CCF7AD952E}"/>
              </a:ext>
            </a:extLst>
          </p:cNvPr>
          <p:cNvCxnSpPr>
            <a:cxnSpLocks/>
            <a:stCxn id="11" idx="4"/>
            <a:endCxn id="25" idx="1"/>
          </p:cNvCxnSpPr>
          <p:nvPr/>
        </p:nvCxnSpPr>
        <p:spPr>
          <a:xfrm>
            <a:off x="3085491" y="5192610"/>
            <a:ext cx="2107542" cy="137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Process 23">
            <a:extLst>
              <a:ext uri="{FF2B5EF4-FFF2-40B4-BE49-F238E27FC236}">
                <a16:creationId xmlns:a16="http://schemas.microsoft.com/office/drawing/2014/main" id="{07D97461-7B64-6645-B9E3-0464294FC04E}"/>
              </a:ext>
            </a:extLst>
          </p:cNvPr>
          <p:cNvSpPr/>
          <p:nvPr/>
        </p:nvSpPr>
        <p:spPr>
          <a:xfrm>
            <a:off x="3555992" y="4870760"/>
            <a:ext cx="1080120" cy="643700"/>
          </a:xfrm>
          <a:prstGeom prst="flowChartProcess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Flask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14A6C9-D082-E647-94FD-21F620F11CFD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741675" y="4147201"/>
            <a:ext cx="991418" cy="51913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561C89-2417-9F43-B095-6361FF1EB3DB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flipH="1">
            <a:off x="5733093" y="4142415"/>
            <a:ext cx="936104" cy="52391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FD132B-3999-0A49-AF92-BCBD3DFF6DBB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>
            <a:off x="6273153" y="5206392"/>
            <a:ext cx="73677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649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Vinos del </a:t>
            </a:r>
            <a:r>
              <a:rPr lang="en-US" altLang="ko-KR" dirty="0" err="1"/>
              <a:t>mundo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29600" cy="3600400"/>
          </a:xfrm>
        </p:spPr>
        <p:txBody>
          <a:bodyPr anchor="ctr"/>
          <a:lstStyle/>
          <a:p>
            <a:r>
              <a:rPr lang="en-US" altLang="ko-KR" sz="3600" dirty="0"/>
              <a:t>Data Manipulation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A882F-6F6E-2042-94F8-6B0C7D6728BB}"/>
              </a:ext>
            </a:extLst>
          </p:cNvPr>
          <p:cNvSpPr txBox="1"/>
          <p:nvPr/>
        </p:nvSpPr>
        <p:spPr>
          <a:xfrm>
            <a:off x="0" y="74773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Spanish</a:t>
            </a:r>
          </a:p>
        </p:txBody>
      </p:sp>
    </p:spTree>
    <p:extLst>
      <p:ext uri="{BB962C8B-B14F-4D97-AF65-F5344CB8AC3E}">
        <p14:creationId xmlns:p14="http://schemas.microsoft.com/office/powerpoint/2010/main" val="325024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altLang="ko-KR" dirty="0"/>
              <a:t>दुनिया की वाइन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628800"/>
            <a:ext cx="8229600" cy="3600400"/>
          </a:xfrm>
        </p:spPr>
        <p:txBody>
          <a:bodyPr anchor="ctr"/>
          <a:lstStyle/>
          <a:p>
            <a:r>
              <a:rPr lang="en-US" altLang="ko-KR" sz="3600" dirty="0"/>
              <a:t>Demo Time!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B4AA7-7C28-E849-8755-58DDAAD803E3}"/>
              </a:ext>
            </a:extLst>
          </p:cNvPr>
          <p:cNvSpPr txBox="1"/>
          <p:nvPr/>
        </p:nvSpPr>
        <p:spPr>
          <a:xfrm>
            <a:off x="0" y="74773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Hindi</a:t>
            </a:r>
          </a:p>
        </p:txBody>
      </p:sp>
    </p:spTree>
    <p:extLst>
      <p:ext uri="{BB962C8B-B14F-4D97-AF65-F5344CB8AC3E}">
        <p14:creationId xmlns:p14="http://schemas.microsoft.com/office/powerpoint/2010/main" val="2090053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176</Words>
  <Application>Microsoft Macintosh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PowerPoint Presentation</vt:lpstr>
      <vt:lpstr>Weine der Welt</vt:lpstr>
      <vt:lpstr>Vinhos do mundo</vt:lpstr>
      <vt:lpstr>世界のワイン</vt:lpstr>
      <vt:lpstr>الخمور في العالم  </vt:lpstr>
      <vt:lpstr>Vins du monde</vt:lpstr>
      <vt:lpstr>вина мира</vt:lpstr>
      <vt:lpstr>Vinos del mundo</vt:lpstr>
      <vt:lpstr>दुनिया की वाइन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 S</cp:lastModifiedBy>
  <cp:revision>55</cp:revision>
  <dcterms:created xsi:type="dcterms:W3CDTF">2014-04-01T16:35:38Z</dcterms:created>
  <dcterms:modified xsi:type="dcterms:W3CDTF">2018-12-06T17:56:54Z</dcterms:modified>
</cp:coreProperties>
</file>