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3" r:id="rId6"/>
    <p:sldId id="264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A3679-320B-B428-C3D1-BBC915AA5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BD82FC-7D95-69EE-C47D-2D460B1C0E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31664-964B-6970-5FCF-99D906B8D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246E-C660-4BB3-84F6-CD238A472206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273A3-C34B-AF37-C5B6-A0393407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F577B-B9D4-50E7-5275-C7985E51B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2C1E-B86F-4E91-946F-2FAB2E0098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66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2B68-A706-4C52-3C8E-B29B9D680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EBE287-E4E6-FB34-BB2E-85FDE3955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26C9C-4597-FD45-B873-8381E14FA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246E-C660-4BB3-84F6-CD238A472206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0BDA9-4160-0A2D-2BDE-44BFC315E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7CFFB-E614-CD62-0E79-385B54B99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2C1E-B86F-4E91-946F-2FAB2E0098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836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DF40C6-1A0E-BB8A-7635-E8DAD16579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DC0202-4CB2-0C74-F689-73B373D08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99C05-C20E-4109-EE5C-CDA5DC31F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246E-C660-4BB3-84F6-CD238A472206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C0F76-65B3-0EF2-0EB5-392EDC089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A7C2E-69CC-F35E-60ED-2BFFD862C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2C1E-B86F-4E91-946F-2FAB2E0098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064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AE290-1E79-BB84-FBFC-DA6AD529D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E3A41-6154-4B01-C6E2-BE4B65045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503C6-DF17-5975-3354-18DAA6E8D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246E-C660-4BB3-84F6-CD238A472206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3E988-91BC-D183-ADBC-C9FB316D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DEC75-53DF-5A03-1AD5-8BFAACB2E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2C1E-B86F-4E91-946F-2FAB2E0098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72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2C6F2-D7EC-59ED-9AFB-050EF25F5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1CC2B-AFD0-EC4F-77DE-EBBA4DAE2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2A17A-4F8B-08BE-6A8B-7D30C7DFC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246E-C660-4BB3-84F6-CD238A472206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31F03-AB2C-183C-E097-43F93C366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73A1A-3724-54F0-CE23-1D0B0A86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2C1E-B86F-4E91-946F-2FAB2E0098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06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CD46-CB68-CC12-6213-3ABCE5F9D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EC2FA-2234-F127-2DCD-9348B924B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E0A39-3B02-8C3D-331B-C86101E32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28447-B148-008F-F002-2FADC96BB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246E-C660-4BB3-84F6-CD238A472206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A6714-C0DD-6F03-0878-38358B310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3E2DC-46BD-6905-E7B6-487AAD5FD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2C1E-B86F-4E91-946F-2FAB2E0098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89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56FC2-0695-8977-E8F7-78F2069BA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12ED4-F8A4-83EB-24B7-8BE351B68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A80C42-F846-C508-D2E9-F88AF6BF9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2D8B45-B1C8-8E55-28CC-6F0D9F4942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3A61C7-AB82-8FE2-A497-1C62229C2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7B287F-EDD9-43C2-EB7A-9D4EB5CA3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246E-C660-4BB3-84F6-CD238A472206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27FA35-A573-5D3F-5B9D-FE95756B4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B06BB6-AF5C-6A34-BC6E-AE2D4B5D1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2C1E-B86F-4E91-946F-2FAB2E0098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777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85919-0C5C-4A6B-AA7D-98C94E52E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9DE6FE-B39A-5EDD-F7D8-7F1A717BB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246E-C660-4BB3-84F6-CD238A472206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C8796A-5267-E03B-5BD2-2D320019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6E9632-FB4D-16C7-84E8-DF4DCF64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2C1E-B86F-4E91-946F-2FAB2E0098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530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A8DC72-F349-195F-C1CE-0868A2EA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246E-C660-4BB3-84F6-CD238A472206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83A7DF-290F-63DF-5080-CC1018412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561D9-F50B-F0AF-74E7-0C211B4EB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2C1E-B86F-4E91-946F-2FAB2E0098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132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D5BD4-E721-4C64-F065-2E273797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FE743-3B54-47F0-D38D-C76E5F649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3E6CF-1628-5C25-B206-E296606B7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C6836-7088-EC4B-3CD5-454917962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246E-C660-4BB3-84F6-CD238A472206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3DF02-6097-6765-7720-5D2101A76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B8964-1CE1-1AD3-AE5A-E71B7137F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2C1E-B86F-4E91-946F-2FAB2E0098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610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E4AD4-4392-571B-EB2F-4162088C3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9436C5-A609-0933-6F0C-42911718D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2186C-122D-C25A-5CBD-C46F26538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AD8A9-3FF3-2E1C-3A0F-3A9BBDA80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246E-C660-4BB3-84F6-CD238A472206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77830-3A0A-270F-B509-D62CF994A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92CD9-0A89-3877-07DD-4704B6D79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2C1E-B86F-4E91-946F-2FAB2E0098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608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860FD8-AF33-E395-616F-E4D6A085C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5AD5D-FF57-612A-9030-EC3A0F42E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AEE2B-634D-9766-681F-4B5D773E34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F246E-C660-4BB3-84F6-CD238A472206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15EC1-0DF2-6CD7-AEF6-51B81F08E2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CF454-BB2B-4F77-28CA-CC13005B0A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2C1E-B86F-4E91-946F-2FAB2E0098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858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5533B9-9E08-DF89-6551-EC324A61A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Customer Prediction for Churn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DCE142-2142-8A92-EE5A-ABF5C15393F2}"/>
              </a:ext>
            </a:extLst>
          </p:cNvPr>
          <p:cNvSpPr txBox="1"/>
          <p:nvPr/>
        </p:nvSpPr>
        <p:spPr>
          <a:xfrm>
            <a:off x="373626" y="2064774"/>
            <a:ext cx="2930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002060"/>
                </a:solidFill>
              </a:rPr>
              <a:t>Agenda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63B03C-8864-67E0-17A8-F733F62C2206}"/>
              </a:ext>
            </a:extLst>
          </p:cNvPr>
          <p:cNvSpPr txBox="1"/>
          <p:nvPr/>
        </p:nvSpPr>
        <p:spPr>
          <a:xfrm>
            <a:off x="459350" y="2949677"/>
            <a:ext cx="76559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rgbClr val="002060"/>
                </a:solidFill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rgbClr val="002060"/>
                </a:solidFill>
              </a:rPr>
              <a:t>Data Preprocessing and cleaning.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rgbClr val="002060"/>
                </a:solidFill>
              </a:rPr>
              <a:t>Data Visualisation.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rgbClr val="002060"/>
                </a:solidFill>
              </a:rPr>
              <a:t>Data Transformation 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rgbClr val="002060"/>
                </a:solidFill>
              </a:rPr>
              <a:t>Machine learning algorithms 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rgbClr val="002060"/>
                </a:solidFill>
              </a:rPr>
              <a:t>Results and conclusion 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rgbClr val="002060"/>
                </a:solidFill>
              </a:rPr>
              <a:t>Sample Test.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568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2A858E-64B4-C8FD-A5C0-B7C32A8F9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Introduction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747048-71E7-9400-9156-0A430AFE9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553" y="1891970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GB" sz="2000" dirty="0">
                <a:solidFill>
                  <a:srgbClr val="002060"/>
                </a:solidFill>
              </a:rPr>
              <a:t>Project Objectives is to provide and apply Machine learning algorithm on  a bank database where a recorded features enrolled in the database .</a:t>
            </a:r>
          </a:p>
          <a:p>
            <a:r>
              <a:rPr lang="en-GB" sz="2000" dirty="0">
                <a:solidFill>
                  <a:srgbClr val="002060"/>
                </a:solidFill>
              </a:rPr>
              <a:t>The customer classify each customer where he exited or not .</a:t>
            </a:r>
          </a:p>
          <a:p>
            <a:r>
              <a:rPr lang="en-GB" sz="2000" dirty="0">
                <a:solidFill>
                  <a:srgbClr val="002060"/>
                </a:solidFill>
              </a:rPr>
              <a:t>Use the machine learning algorithm to detect and predict if new customer come with feature list to know whether he will probably exit or not .</a:t>
            </a:r>
          </a:p>
        </p:txBody>
      </p:sp>
    </p:spTree>
    <p:extLst>
      <p:ext uri="{BB962C8B-B14F-4D97-AF65-F5344CB8AC3E}">
        <p14:creationId xmlns:p14="http://schemas.microsoft.com/office/powerpoint/2010/main" val="1963974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2A858E-64B4-C8FD-A5C0-B7C32A8F9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697" y="249003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Data Pre-Processing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F4DA33D-1A15-6BA2-EC6F-110FB171F1E2}"/>
              </a:ext>
            </a:extLst>
          </p:cNvPr>
          <p:cNvSpPr/>
          <p:nvPr/>
        </p:nvSpPr>
        <p:spPr>
          <a:xfrm>
            <a:off x="0" y="1722793"/>
            <a:ext cx="3468729" cy="688258"/>
          </a:xfrm>
          <a:prstGeom prst="roundRect">
            <a:avLst/>
          </a:prstGeom>
          <a:scene3d>
            <a:camera prst="perspectiveFron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Importing Dataset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5E6751-F579-F4AA-4B27-C2E095B37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490381"/>
            <a:ext cx="4041058" cy="34286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FBEDF4-9D2B-55C3-C744-C5DB8586B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117" y="2490381"/>
            <a:ext cx="2977762" cy="28411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6FBA110-302B-FB7E-819F-EA17D644C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1980" y="2411051"/>
            <a:ext cx="2009168" cy="276292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131648C-10A7-7644-A0C6-DB95D446EE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6452" y="2616409"/>
            <a:ext cx="2451204" cy="2457036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9C22B7D-F92F-1F3C-7191-D901F7164CAC}"/>
              </a:ext>
            </a:extLst>
          </p:cNvPr>
          <p:cNvSpPr/>
          <p:nvPr/>
        </p:nvSpPr>
        <p:spPr>
          <a:xfrm>
            <a:off x="4792178" y="1653421"/>
            <a:ext cx="6947538" cy="688258"/>
          </a:xfrm>
          <a:prstGeom prst="roundRect">
            <a:avLst/>
          </a:prstGeom>
          <a:scene3d>
            <a:camera prst="perspectiveFron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Pre-processing</a:t>
            </a:r>
          </a:p>
        </p:txBody>
      </p:sp>
    </p:spTree>
    <p:extLst>
      <p:ext uri="{BB962C8B-B14F-4D97-AF65-F5344CB8AC3E}">
        <p14:creationId xmlns:p14="http://schemas.microsoft.com/office/powerpoint/2010/main" val="3202513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7">
            <a:extLst>
              <a:ext uri="{FF2B5EF4-FFF2-40B4-BE49-F238E27FC236}">
                <a16:creationId xmlns:a16="http://schemas.microsoft.com/office/drawing/2014/main" id="{0855A890-B60B-4670-9DC2-69DC05015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2A858E-64B4-C8FD-A5C0-B7C32A8F9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67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/>
              <a:t>Data Visualisation 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22480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42549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283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screenshot of a computer&#10;&#10;Description automatically generated">
            <a:extLst>
              <a:ext uri="{FF2B5EF4-FFF2-40B4-BE49-F238E27FC236}">
                <a16:creationId xmlns:a16="http://schemas.microsoft.com/office/drawing/2014/main" id="{39393680-A9B0-C8BB-4344-748486F15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369" y="883463"/>
            <a:ext cx="3059083" cy="2523744"/>
          </a:xfrm>
          <a:prstGeom prst="rect">
            <a:avLst/>
          </a:prstGeom>
        </p:spPr>
      </p:pic>
      <p:pic>
        <p:nvPicPr>
          <p:cNvPr id="7" name="Picture 6" descr="A screen shot of a graph&#10;&#10;Description automatically generated">
            <a:extLst>
              <a:ext uri="{FF2B5EF4-FFF2-40B4-BE49-F238E27FC236}">
                <a16:creationId xmlns:a16="http://schemas.microsoft.com/office/drawing/2014/main" id="{DCFBE714-ED45-E9E6-C4B4-56EC9C396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7572" y="895465"/>
            <a:ext cx="3703320" cy="2499740"/>
          </a:xfrm>
          <a:prstGeom prst="rect">
            <a:avLst/>
          </a:prstGeom>
        </p:spPr>
      </p:pic>
      <p:pic>
        <p:nvPicPr>
          <p:cNvPr id="13" name="Picture 12" descr="A screen shot of a graph&#10;&#10;Description automatically generated">
            <a:extLst>
              <a:ext uri="{FF2B5EF4-FFF2-40B4-BE49-F238E27FC236}">
                <a16:creationId xmlns:a16="http://schemas.microsoft.com/office/drawing/2014/main" id="{BA58203B-6C20-C6CA-EA01-6A062BCBCA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4251" y="3678817"/>
            <a:ext cx="3703320" cy="2296058"/>
          </a:xfrm>
          <a:prstGeom prst="rect">
            <a:avLst/>
          </a:prstGeom>
        </p:spPr>
      </p:pic>
      <p:pic>
        <p:nvPicPr>
          <p:cNvPr id="21" name="Picture 20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E0620D7-20D9-1133-5E75-6A7C4B3115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2998" y="3748253"/>
            <a:ext cx="3703320" cy="215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691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2A858E-64B4-C8FD-A5C0-B7C32A8F9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697" y="249003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Data Transformation 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F4DA33D-1A15-6BA2-EC6F-110FB171F1E2}"/>
              </a:ext>
            </a:extLst>
          </p:cNvPr>
          <p:cNvSpPr/>
          <p:nvPr/>
        </p:nvSpPr>
        <p:spPr>
          <a:xfrm>
            <a:off x="0" y="1722793"/>
            <a:ext cx="3468729" cy="688258"/>
          </a:xfrm>
          <a:prstGeom prst="roundRect">
            <a:avLst/>
          </a:prstGeom>
          <a:scene3d>
            <a:camera prst="perspectiveFron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Transformation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9C22B7D-F92F-1F3C-7191-D901F7164CAC}"/>
              </a:ext>
            </a:extLst>
          </p:cNvPr>
          <p:cNvSpPr/>
          <p:nvPr/>
        </p:nvSpPr>
        <p:spPr>
          <a:xfrm>
            <a:off x="4792178" y="1653421"/>
            <a:ext cx="6947538" cy="688258"/>
          </a:xfrm>
          <a:prstGeom prst="roundRect">
            <a:avLst/>
          </a:prstGeom>
          <a:scene3d>
            <a:camera prst="perspectiveFron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Scaling , Training and Testing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1FFA0E-640D-E85F-5E36-C4E7D98BD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97" y="2709439"/>
            <a:ext cx="3419568" cy="29342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52A327-7482-6142-785B-C4A5D7389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727" y="2341679"/>
            <a:ext cx="3695989" cy="37499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ED11B9-C1D5-C5FA-1F8F-DB45C7ED5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7718" y="2411051"/>
            <a:ext cx="3546009" cy="379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597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2A858E-64B4-C8FD-A5C0-B7C32A8F9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697" y="249003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Machine learning algorithms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F4DA33D-1A15-6BA2-EC6F-110FB171F1E2}"/>
              </a:ext>
            </a:extLst>
          </p:cNvPr>
          <p:cNvSpPr/>
          <p:nvPr/>
        </p:nvSpPr>
        <p:spPr>
          <a:xfrm>
            <a:off x="0" y="1722793"/>
            <a:ext cx="3468729" cy="688258"/>
          </a:xfrm>
          <a:prstGeom prst="roundRect">
            <a:avLst/>
          </a:prstGeom>
          <a:scene3d>
            <a:camera prst="perspectiveFron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Decision Tree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737210-3AC1-1468-6A31-62B133D99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" y="2484221"/>
            <a:ext cx="3283977" cy="37922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51A01F-FBEC-D422-B1B5-AE719A266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070" y="2484221"/>
            <a:ext cx="3205322" cy="3415134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8E938D7-D525-3D3F-D1C2-2D41EA45D92C}"/>
              </a:ext>
            </a:extLst>
          </p:cNvPr>
          <p:cNvSpPr/>
          <p:nvPr/>
        </p:nvSpPr>
        <p:spPr>
          <a:xfrm>
            <a:off x="3515833" y="1725052"/>
            <a:ext cx="2884968" cy="688258"/>
          </a:xfrm>
          <a:prstGeom prst="roundRect">
            <a:avLst/>
          </a:prstGeom>
          <a:scene3d>
            <a:camera prst="perspectiveFron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KNN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ED7665-38AE-4025-69AD-C2F00E3D7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5729" y="2403367"/>
            <a:ext cx="2800134" cy="3586675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2DFA22C-3B48-8B67-8ED9-0D98AFBBA1D0}"/>
              </a:ext>
            </a:extLst>
          </p:cNvPr>
          <p:cNvSpPr/>
          <p:nvPr/>
        </p:nvSpPr>
        <p:spPr>
          <a:xfrm>
            <a:off x="6595392" y="1687282"/>
            <a:ext cx="2884968" cy="688258"/>
          </a:xfrm>
          <a:prstGeom prst="roundRect">
            <a:avLst/>
          </a:prstGeom>
          <a:scene3d>
            <a:camera prst="perspectiveFron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SVM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34761CE-9E23-17B6-EB0C-10D278C2AD54}"/>
              </a:ext>
            </a:extLst>
          </p:cNvPr>
          <p:cNvSpPr/>
          <p:nvPr/>
        </p:nvSpPr>
        <p:spPr>
          <a:xfrm>
            <a:off x="9501623" y="1649579"/>
            <a:ext cx="2454403" cy="688258"/>
          </a:xfrm>
          <a:prstGeom prst="roundRect">
            <a:avLst/>
          </a:prstGeom>
          <a:scene3d>
            <a:camera prst="perspectiveFron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Random Forest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0E99CA6-D19A-DE82-842A-9CC459888D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5863" y="2318748"/>
            <a:ext cx="2816133" cy="395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476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22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2A858E-64B4-C8FD-A5C0-B7C32A8F9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Results </a:t>
            </a:r>
          </a:p>
        </p:txBody>
      </p:sp>
      <p:pic>
        <p:nvPicPr>
          <p:cNvPr id="8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6DFEDB54-3F5C-D2BC-9967-A2DB0FE75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36" y="2682871"/>
            <a:ext cx="5076364" cy="3997637"/>
          </a:xfrm>
          <a:prstGeom prst="rect">
            <a:avLst/>
          </a:prstGeom>
        </p:spPr>
      </p:pic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2A1762C8-D591-C1D4-43D0-8D170DE3E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146" y="2682677"/>
            <a:ext cx="5044582" cy="399783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6263295-FD8F-A3C3-E109-8F8E91DA3318}"/>
              </a:ext>
            </a:extLst>
          </p:cNvPr>
          <p:cNvSpPr txBox="1"/>
          <p:nvPr/>
        </p:nvSpPr>
        <p:spPr>
          <a:xfrm>
            <a:off x="180536" y="1720645"/>
            <a:ext cx="11830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From Performance parameters , we reach to a conclusion that Random Forest and SVM was the highest modules to predict the data and be a reference in Machine learning .</a:t>
            </a:r>
          </a:p>
        </p:txBody>
      </p:sp>
    </p:spTree>
    <p:extLst>
      <p:ext uri="{BB962C8B-B14F-4D97-AF65-F5344CB8AC3E}">
        <p14:creationId xmlns:p14="http://schemas.microsoft.com/office/powerpoint/2010/main" val="327118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22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2A858E-64B4-C8FD-A5C0-B7C32A8F9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Sample Test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5669AE-32BF-A8FF-F001-3CD284B3C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54" y="1783549"/>
            <a:ext cx="10420866" cy="443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309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150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Customer Prediction for Churn </vt:lpstr>
      <vt:lpstr>Introduction </vt:lpstr>
      <vt:lpstr>Data Pre-Processing </vt:lpstr>
      <vt:lpstr>Data Visualisation  </vt:lpstr>
      <vt:lpstr>Data Transformation  </vt:lpstr>
      <vt:lpstr>Machine learning algorithms </vt:lpstr>
      <vt:lpstr>Results </vt:lpstr>
      <vt:lpstr>Sample Test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Prediction for Churn </dc:title>
  <dc:creator>MOHAMED Zaki</dc:creator>
  <cp:lastModifiedBy>MOHAMED Zaki</cp:lastModifiedBy>
  <cp:revision>1</cp:revision>
  <dcterms:created xsi:type="dcterms:W3CDTF">2023-07-09T10:27:26Z</dcterms:created>
  <dcterms:modified xsi:type="dcterms:W3CDTF">2023-07-09T10:56:07Z</dcterms:modified>
</cp:coreProperties>
</file>