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39" r:id="rId2"/>
    <p:sldMasterId id="2147483765" r:id="rId3"/>
  </p:sldMasterIdLst>
  <p:notesMasterIdLst>
    <p:notesMasterId r:id="rId21"/>
  </p:notesMasterIdLst>
  <p:sldIdLst>
    <p:sldId id="259" r:id="rId4"/>
    <p:sldId id="1255" r:id="rId5"/>
    <p:sldId id="283" r:id="rId6"/>
    <p:sldId id="1270" r:id="rId7"/>
    <p:sldId id="1264" r:id="rId8"/>
    <p:sldId id="274" r:id="rId9"/>
    <p:sldId id="1263" r:id="rId10"/>
    <p:sldId id="715" r:id="rId11"/>
    <p:sldId id="1251" r:id="rId12"/>
    <p:sldId id="1268" r:id="rId13"/>
    <p:sldId id="1269" r:id="rId14"/>
    <p:sldId id="1271" r:id="rId15"/>
    <p:sldId id="432" r:id="rId16"/>
    <p:sldId id="305" r:id="rId17"/>
    <p:sldId id="1256" r:id="rId18"/>
    <p:sldId id="270" r:id="rId19"/>
    <p:sldId id="280" r:id="rId2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4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7"/>
    <p:restoredTop sz="94704"/>
  </p:normalViewPr>
  <p:slideViewPr>
    <p:cSldViewPr snapToGrid="0">
      <p:cViewPr>
        <p:scale>
          <a:sx n="58" d="100"/>
          <a:sy n="58" d="100"/>
        </p:scale>
        <p:origin x="7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1E114C-3732-554F-BCFF-2DD103AF2006}" type="datetimeFigureOut">
              <a:rPr lang="de-CH" smtClean="0"/>
              <a:t>18.10.2023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7CE4B-9B7D-3E41-B348-CCDC0D499FAA}" type="slidenum">
              <a:rPr lang="de-CH" smtClean="0"/>
              <a:t>‹#›</a:t>
            </a:fld>
            <a:endParaRPr lang="de-CH"/>
          </a:p>
        </p:txBody>
      </p:sp>
    </p:spTree>
    <p:extLst>
      <p:ext uri="{BB962C8B-B14F-4D97-AF65-F5344CB8AC3E}">
        <p14:creationId xmlns:p14="http://schemas.microsoft.com/office/powerpoint/2010/main" val="386889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F1796F0-8636-9A40-924F-F3F70F2A69C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917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a:p>
            <a:endParaRPr lang="de-CH"/>
          </a:p>
        </p:txBody>
      </p:sp>
      <p:sp>
        <p:nvSpPr>
          <p:cNvPr id="4" name="Slide Number Placeholder 3"/>
          <p:cNvSpPr>
            <a:spLocks noGrp="1"/>
          </p:cNvSpPr>
          <p:nvPr>
            <p:ph type="sldNum" sz="quarter" idx="5"/>
          </p:nvPr>
        </p:nvSpPr>
        <p:spPr/>
        <p:txBody>
          <a:bodyPr/>
          <a:lstStyle/>
          <a:p>
            <a:fld id="{1F1796F0-8636-9A40-924F-F3F70F2A69CA}" type="slidenum">
              <a:rPr lang="en-GB" smtClean="0"/>
              <a:t>5</a:t>
            </a:fld>
            <a:endParaRPr lang="en-GB"/>
          </a:p>
        </p:txBody>
      </p:sp>
    </p:spTree>
    <p:extLst>
      <p:ext uri="{BB962C8B-B14F-4D97-AF65-F5344CB8AC3E}">
        <p14:creationId xmlns:p14="http://schemas.microsoft.com/office/powerpoint/2010/main" val="330604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a:t>VJ: Schreibfehler korrigiert - </a:t>
            </a:r>
            <a:r>
              <a:rPr lang="de-CH" err="1"/>
              <a:t>Hyperscaler</a:t>
            </a:r>
            <a:endParaRPr lang="de-CH"/>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8CB8926-9D5C-0047-ABBB-60BB6A83807A}"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720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1796F0-8636-9A40-924F-F3F70F2A69CA}"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112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3.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3.xml"/><Relationship Id="rId4" Type="http://schemas.openxmlformats.org/officeDocument/2006/relationships/image" Target="../media/image5.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2" name="Obraz 6" descr="Obraz zawierający osoba&#10;&#10;Opis wygenerowany automatycznie">
            <a:extLst>
              <a:ext uri="{FF2B5EF4-FFF2-40B4-BE49-F238E27FC236}">
                <a16:creationId xmlns:a16="http://schemas.microsoft.com/office/drawing/2014/main" id="{243DAEBC-DF2A-E740-8EF8-F5AB8E83296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6000"/>
            <a:ext cx="12230873" cy="6864000"/>
          </a:xfrm>
          <a:prstGeom prst="rect">
            <a:avLst/>
          </a:prstGeom>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353395"/>
            <a:ext cx="9362013" cy="2361605"/>
          </a:xfrm>
        </p:spPr>
        <p:txBody>
          <a:bodyPr anchor="t"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7" y="5335669"/>
            <a:ext cx="9362015" cy="450703"/>
          </a:xfrm>
        </p:spPr>
        <p:txBody>
          <a:bodyPr anchor="b" anchorCtr="0"/>
          <a:lstStyle>
            <a:lvl1pPr marL="0" indent="0" algn="l">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pic>
        <p:nvPicPr>
          <p:cNvPr id="14" name="Picture 17">
            <a:extLst>
              <a:ext uri="{FF2B5EF4-FFF2-40B4-BE49-F238E27FC236}">
                <a16:creationId xmlns:a16="http://schemas.microsoft.com/office/drawing/2014/main" id="{93F6FF62-4C99-6244-AF2A-82D2F645D6F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9432" y="1004764"/>
            <a:ext cx="1634947" cy="1990389"/>
          </a:xfrm>
          <a:prstGeom prst="rect">
            <a:avLst/>
          </a:prstGeom>
        </p:spPr>
      </p:pic>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02359" y="6373519"/>
            <a:ext cx="912283" cy="174811"/>
          </a:xfrm>
          <a:prstGeom prst="rect">
            <a:avLst/>
          </a:prstGeom>
        </p:spPr>
      </p:pic>
      <p:sp>
        <p:nvSpPr>
          <p:cNvPr id="7" name="Content Placeholder 6">
            <a:extLst>
              <a:ext uri="{FF2B5EF4-FFF2-40B4-BE49-F238E27FC236}">
                <a16:creationId xmlns:a16="http://schemas.microsoft.com/office/drawing/2014/main" id="{A8B8467E-CB15-E948-A1E7-2AA1F0642B40}"/>
              </a:ext>
            </a:extLst>
          </p:cNvPr>
          <p:cNvSpPr>
            <a:spLocks noGrp="1"/>
          </p:cNvSpPr>
          <p:nvPr>
            <p:ph sz="quarter" idx="10"/>
          </p:nvPr>
        </p:nvSpPr>
        <p:spPr>
          <a:xfrm>
            <a:off x="478367" y="6178735"/>
            <a:ext cx="9362015" cy="281165"/>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362041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6096000"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1643"/>
            <a:ext cx="5375999" cy="1864356"/>
          </a:xfrm>
        </p:spPr>
        <p:txBody>
          <a:bodyPr anchor="t"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2235200"/>
            <a:ext cx="5375997" cy="4140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8165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500811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7" y="425749"/>
            <a:ext cx="11235267" cy="717252"/>
          </a:xfrm>
        </p:spPr>
        <p:txBody>
          <a:bodyPr/>
          <a:lstStyle>
            <a:lvl1pPr>
              <a:defRPr sz="3733">
                <a:solidFill>
                  <a:srgbClr val="F39900"/>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8" name="Content Placeholder 7">
            <a:extLst>
              <a:ext uri="{FF2B5EF4-FFF2-40B4-BE49-F238E27FC236}">
                <a16:creationId xmlns:a16="http://schemas.microsoft.com/office/drawing/2014/main" id="{A267A1FF-631A-9345-AFE1-B7754FE4746F}"/>
              </a:ext>
            </a:extLst>
          </p:cNvPr>
          <p:cNvSpPr>
            <a:spLocks noGrp="1"/>
          </p:cNvSpPr>
          <p:nvPr>
            <p:ph sz="quarter" idx="13"/>
          </p:nvPr>
        </p:nvSpPr>
        <p:spPr>
          <a:xfrm>
            <a:off x="478367" y="1096434"/>
            <a:ext cx="11235267" cy="5278967"/>
          </a:xfrm>
        </p:spPr>
        <p:txBody>
          <a:bodyPr/>
          <a:lstStyle>
            <a:lvl1pPr>
              <a:defRPr>
                <a:solidFill>
                  <a:srgbClr val="F39900"/>
                </a:solidFill>
              </a:defRPr>
            </a:lvl1pPr>
            <a:lvl2pPr>
              <a:defRPr>
                <a:solidFill>
                  <a:srgbClr val="F39900"/>
                </a:solidFill>
              </a:defRPr>
            </a:lvl2pPr>
            <a:lvl3pPr>
              <a:defRPr>
                <a:solidFill>
                  <a:srgbClr val="F39900"/>
                </a:solidFill>
              </a:defRPr>
            </a:lvl3pPr>
            <a:lvl4pPr>
              <a:defRPr>
                <a:solidFill>
                  <a:srgbClr val="F39900"/>
                </a:solidFill>
              </a:defRPr>
            </a:lvl4pPr>
            <a:lvl5pPr>
              <a:defRPr>
                <a:solidFill>
                  <a:srgbClr val="F3990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956776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11" name="Content Placeholder 10">
            <a:extLst>
              <a:ext uri="{FF2B5EF4-FFF2-40B4-BE49-F238E27FC236}">
                <a16:creationId xmlns:a16="http://schemas.microsoft.com/office/drawing/2014/main" id="{CF083D13-D39B-8946-9772-54DC3C3BEA57}"/>
              </a:ext>
            </a:extLst>
          </p:cNvPr>
          <p:cNvSpPr>
            <a:spLocks noGrp="1"/>
          </p:cNvSpPr>
          <p:nvPr>
            <p:ph sz="quarter" idx="13"/>
          </p:nvPr>
        </p:nvSpPr>
        <p:spPr>
          <a:xfrm>
            <a:off x="478367" y="1096434"/>
            <a:ext cx="11235267" cy="11895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10">
            <a:extLst>
              <a:ext uri="{FF2B5EF4-FFF2-40B4-BE49-F238E27FC236}">
                <a16:creationId xmlns:a16="http://schemas.microsoft.com/office/drawing/2014/main" id="{C8877B71-44AF-5845-99CA-08DBA63C5024}"/>
              </a:ext>
            </a:extLst>
          </p:cNvPr>
          <p:cNvSpPr>
            <a:spLocks noGrp="1"/>
          </p:cNvSpPr>
          <p:nvPr>
            <p:ph sz="quarter" idx="14"/>
          </p:nvPr>
        </p:nvSpPr>
        <p:spPr>
          <a:xfrm>
            <a:off x="478366" y="2808196"/>
            <a:ext cx="5377633" cy="3567205"/>
          </a:xfrm>
        </p:spPr>
        <p:txBody>
          <a:bodyPr/>
          <a:lstStyle>
            <a:lvl1pPr>
              <a:buClr>
                <a:srgbClr val="F39900"/>
              </a:buClr>
              <a:defRPr>
                <a:solidFill>
                  <a:srgbClr val="455866"/>
                </a:solidFill>
              </a:defRPr>
            </a:lvl1pPr>
            <a:lvl2pPr>
              <a:buClr>
                <a:srgbClr val="F39900"/>
              </a:buClr>
              <a:defRPr>
                <a:solidFill>
                  <a:srgbClr val="455866"/>
                </a:solidFill>
              </a:defRPr>
            </a:lvl2pPr>
            <a:lvl3pPr>
              <a:buClr>
                <a:srgbClr val="F39900"/>
              </a:buClr>
              <a:defRPr>
                <a:solidFill>
                  <a:srgbClr val="455866"/>
                </a:solidFill>
              </a:defRPr>
            </a:lvl3pPr>
            <a:lvl4pPr>
              <a:buClr>
                <a:srgbClr val="F39900"/>
              </a:buClr>
              <a:defRPr>
                <a:solidFill>
                  <a:srgbClr val="455866"/>
                </a:solidFill>
              </a:defRPr>
            </a:lvl4pPr>
            <a:lvl5pPr>
              <a:buClr>
                <a:srgbClr val="F39900"/>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10">
            <a:extLst>
              <a:ext uri="{FF2B5EF4-FFF2-40B4-BE49-F238E27FC236}">
                <a16:creationId xmlns:a16="http://schemas.microsoft.com/office/drawing/2014/main" id="{F5BB30B9-43AE-B149-B78D-09EE55377C24}"/>
              </a:ext>
            </a:extLst>
          </p:cNvPr>
          <p:cNvSpPr>
            <a:spLocks noGrp="1"/>
          </p:cNvSpPr>
          <p:nvPr>
            <p:ph sz="quarter" idx="15"/>
          </p:nvPr>
        </p:nvSpPr>
        <p:spPr>
          <a:xfrm>
            <a:off x="6336001" y="2808195"/>
            <a:ext cx="5377633" cy="3567205"/>
          </a:xfrm>
        </p:spPr>
        <p:txBody>
          <a:bodyPr/>
          <a:lstStyle>
            <a:lvl1pPr>
              <a:buClr>
                <a:srgbClr val="F39900"/>
              </a:buClr>
              <a:defRPr>
                <a:solidFill>
                  <a:srgbClr val="455866"/>
                </a:solidFill>
              </a:defRPr>
            </a:lvl1pPr>
            <a:lvl2pPr>
              <a:buClr>
                <a:srgbClr val="F39900"/>
              </a:buClr>
              <a:defRPr>
                <a:solidFill>
                  <a:srgbClr val="455866"/>
                </a:solidFill>
              </a:defRPr>
            </a:lvl2pPr>
            <a:lvl3pPr>
              <a:buClr>
                <a:srgbClr val="F39900"/>
              </a:buClr>
              <a:defRPr>
                <a:solidFill>
                  <a:srgbClr val="455866"/>
                </a:solidFill>
              </a:defRPr>
            </a:lvl3pPr>
            <a:lvl4pPr>
              <a:buClr>
                <a:srgbClr val="F39900"/>
              </a:buClr>
              <a:defRPr>
                <a:solidFill>
                  <a:srgbClr val="455866"/>
                </a:solidFill>
              </a:defRPr>
            </a:lvl4pPr>
            <a:lvl5pPr>
              <a:buClr>
                <a:srgbClr val="F39900"/>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61854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7" name="Grafika 8">
            <a:extLst>
              <a:ext uri="{FF2B5EF4-FFF2-40B4-BE49-F238E27FC236}">
                <a16:creationId xmlns:a16="http://schemas.microsoft.com/office/drawing/2014/main" id="{8ACF3570-A125-EF44-9914-4AAC2877E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59" y="6373519"/>
            <a:ext cx="912283" cy="174811"/>
          </a:xfrm>
          <a:prstGeom prst="rect">
            <a:avLst/>
          </a:prstGeom>
        </p:spPr>
      </p:pic>
      <p:sp>
        <p:nvSpPr>
          <p:cNvPr id="10" name="Content Placeholder 9">
            <a:extLst>
              <a:ext uri="{FF2B5EF4-FFF2-40B4-BE49-F238E27FC236}">
                <a16:creationId xmlns:a16="http://schemas.microsoft.com/office/drawing/2014/main" id="{8267151C-F198-204A-91B0-1A89D8289DAB}"/>
              </a:ext>
            </a:extLst>
          </p:cNvPr>
          <p:cNvSpPr>
            <a:spLocks noGrp="1"/>
          </p:cNvSpPr>
          <p:nvPr>
            <p:ph sz="quarter" idx="13"/>
          </p:nvPr>
        </p:nvSpPr>
        <p:spPr>
          <a:xfrm>
            <a:off x="478367" y="2239434"/>
            <a:ext cx="11235267" cy="41340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870757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41301" y="482600"/>
            <a:ext cx="5854700" cy="5892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82600"/>
            <a:ext cx="5375999" cy="2946400"/>
          </a:xfrm>
        </p:spPr>
        <p:txBody>
          <a:bodyPr anchor="ctr"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3382434"/>
            <a:ext cx="5375997" cy="29929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5419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1643"/>
            <a:ext cx="5375999" cy="1864356"/>
          </a:xfrm>
        </p:spPr>
        <p:txBody>
          <a:bodyPr anchor="t"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2235200"/>
            <a:ext cx="5375997" cy="4140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69699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42227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F39900"/>
                </a:solidFill>
              </a:defRPr>
            </a:lvl1pPr>
            <a:lvl2pPr>
              <a:defRPr>
                <a:solidFill>
                  <a:srgbClr val="F39900"/>
                </a:solidFill>
              </a:defRPr>
            </a:lvl2pPr>
            <a:lvl3pPr>
              <a:defRPr>
                <a:solidFill>
                  <a:srgbClr val="F39900"/>
                </a:solidFill>
              </a:defRPr>
            </a:lvl3pPr>
            <a:lvl4pPr>
              <a:defRPr>
                <a:solidFill>
                  <a:srgbClr val="F39900"/>
                </a:solidFill>
              </a:defRPr>
            </a:lvl4pPr>
            <a:lvl5pPr>
              <a:defRPr>
                <a:solidFill>
                  <a:srgbClr val="F3990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874221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70" y="425896"/>
            <a:ext cx="5375999" cy="1860104"/>
          </a:xfrm>
        </p:spPr>
        <p:txBody>
          <a:bodyPr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9" name="Picture Placeholder 8">
            <a:extLst>
              <a:ext uri="{FF2B5EF4-FFF2-40B4-BE49-F238E27FC236}">
                <a16:creationId xmlns:a16="http://schemas.microsoft.com/office/drawing/2014/main" id="{9E2CA3F7-1CA5-AB4A-B93A-EBDAEA6A8531}"/>
              </a:ext>
            </a:extLst>
          </p:cNvPr>
          <p:cNvSpPr>
            <a:spLocks noGrp="1"/>
          </p:cNvSpPr>
          <p:nvPr>
            <p:ph type="pic" sz="quarter" idx="13"/>
          </p:nvPr>
        </p:nvSpPr>
        <p:spPr>
          <a:xfrm>
            <a:off x="6096000" y="480485"/>
            <a:ext cx="6096000" cy="5234516"/>
          </a:xfrm>
        </p:spPr>
        <p:txBody>
          <a:bodyPr/>
          <a:lstStyle/>
          <a:p>
            <a:r>
              <a:rPr lang="en-GB"/>
              <a:t>Click icon to add picture</a:t>
            </a:r>
          </a:p>
        </p:txBody>
      </p:sp>
      <p:sp>
        <p:nvSpPr>
          <p:cNvPr id="10" name="Content Placeholder 9">
            <a:extLst>
              <a:ext uri="{FF2B5EF4-FFF2-40B4-BE49-F238E27FC236}">
                <a16:creationId xmlns:a16="http://schemas.microsoft.com/office/drawing/2014/main" id="{5FB114B1-7120-7D49-ABC0-8B59ADC82367}"/>
              </a:ext>
            </a:extLst>
          </p:cNvPr>
          <p:cNvSpPr>
            <a:spLocks noGrp="1"/>
          </p:cNvSpPr>
          <p:nvPr>
            <p:ph sz="quarter" idx="14"/>
          </p:nvPr>
        </p:nvSpPr>
        <p:spPr>
          <a:xfrm>
            <a:off x="478367" y="2239434"/>
            <a:ext cx="53763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485025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9" y="425896"/>
            <a:ext cx="5376332" cy="1860104"/>
          </a:xfrm>
        </p:spPr>
        <p:txBody>
          <a:bodyPr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19CF9E1C-F4E5-124F-B100-6C82086D9BAC}"/>
              </a:ext>
            </a:extLst>
          </p:cNvPr>
          <p:cNvSpPr>
            <a:spLocks noGrp="1"/>
          </p:cNvSpPr>
          <p:nvPr>
            <p:ph type="pic" sz="quarter" idx="13"/>
          </p:nvPr>
        </p:nvSpPr>
        <p:spPr>
          <a:xfrm>
            <a:off x="6096000" y="0"/>
            <a:ext cx="6096000" cy="6858000"/>
          </a:xfrm>
        </p:spPr>
        <p:txBody>
          <a:bodyPr/>
          <a:lstStyle/>
          <a:p>
            <a:r>
              <a:rPr lang="en-GB"/>
              <a:t>Click icon to add picture</a:t>
            </a:r>
          </a:p>
        </p:txBody>
      </p:sp>
      <p:sp>
        <p:nvSpPr>
          <p:cNvPr id="10" name="Content Placeholder 9">
            <a:extLst>
              <a:ext uri="{FF2B5EF4-FFF2-40B4-BE49-F238E27FC236}">
                <a16:creationId xmlns:a16="http://schemas.microsoft.com/office/drawing/2014/main" id="{3943799C-7DCD-2046-9201-D45D204F85EE}"/>
              </a:ext>
            </a:extLst>
          </p:cNvPr>
          <p:cNvSpPr>
            <a:spLocks noGrp="1"/>
          </p:cNvSpPr>
          <p:nvPr>
            <p:ph sz="quarter" idx="14"/>
          </p:nvPr>
        </p:nvSpPr>
        <p:spPr>
          <a:xfrm>
            <a:off x="478367" y="2239434"/>
            <a:ext cx="53763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34927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Obraz 5" descr="Obraz zawierający tekst, ściana, wewnątrz, osoba&#10;&#10;Opis wygenerowany automatycznie">
            <a:extLst>
              <a:ext uri="{FF2B5EF4-FFF2-40B4-BE49-F238E27FC236}">
                <a16:creationId xmlns:a16="http://schemas.microsoft.com/office/drawing/2014/main" id="{63DDB30F-1F12-2C4C-A627-D761E3A979D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353395"/>
            <a:ext cx="9362013" cy="2361605"/>
          </a:xfrm>
        </p:spPr>
        <p:txBody>
          <a:bodyPr anchor="t"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7" y="5335669"/>
            <a:ext cx="9362015" cy="450703"/>
          </a:xfrm>
        </p:spPr>
        <p:txBody>
          <a:bodyPr anchor="b" anchorCtr="0"/>
          <a:lstStyle>
            <a:lvl1pPr marL="0" indent="0" algn="l">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pic>
        <p:nvPicPr>
          <p:cNvPr id="14" name="Picture 17">
            <a:extLst>
              <a:ext uri="{FF2B5EF4-FFF2-40B4-BE49-F238E27FC236}">
                <a16:creationId xmlns:a16="http://schemas.microsoft.com/office/drawing/2014/main" id="{93F6FF62-4C99-6244-AF2A-82D2F645D6F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9432" y="1004764"/>
            <a:ext cx="1634947" cy="1990389"/>
          </a:xfrm>
          <a:prstGeom prst="rect">
            <a:avLst/>
          </a:prstGeom>
        </p:spPr>
      </p:pic>
      <p:pic>
        <p:nvPicPr>
          <p:cNvPr id="11" name="Picture 14" descr="RGB_SWITCH_Logo_skalierbar.pdf">
            <a:extLst>
              <a:ext uri="{FF2B5EF4-FFF2-40B4-BE49-F238E27FC236}">
                <a16:creationId xmlns:a16="http://schemas.microsoft.com/office/drawing/2014/main" id="{28614B27-71D4-1740-871D-FD7CDBF36B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sp>
        <p:nvSpPr>
          <p:cNvPr id="12" name="Content Placeholder 6">
            <a:extLst>
              <a:ext uri="{FF2B5EF4-FFF2-40B4-BE49-F238E27FC236}">
                <a16:creationId xmlns:a16="http://schemas.microsoft.com/office/drawing/2014/main" id="{46EFFA22-6F79-DA48-A95E-9B66328BBB8E}"/>
              </a:ext>
            </a:extLst>
          </p:cNvPr>
          <p:cNvSpPr>
            <a:spLocks noGrp="1"/>
          </p:cNvSpPr>
          <p:nvPr>
            <p:ph sz="quarter" idx="10"/>
          </p:nvPr>
        </p:nvSpPr>
        <p:spPr>
          <a:xfrm>
            <a:off x="478367" y="6174502"/>
            <a:ext cx="9362015" cy="281165"/>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2068350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6001" y="425896"/>
            <a:ext cx="5137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5" name="Picture Placeholder 4">
            <a:extLst>
              <a:ext uri="{FF2B5EF4-FFF2-40B4-BE49-F238E27FC236}">
                <a16:creationId xmlns:a16="http://schemas.microsoft.com/office/drawing/2014/main" id="{D5F429A1-B3F3-4942-8D02-1BDBA602BB44}"/>
              </a:ext>
            </a:extLst>
          </p:cNvPr>
          <p:cNvSpPr>
            <a:spLocks noGrp="1"/>
          </p:cNvSpPr>
          <p:nvPr>
            <p:ph type="pic" sz="quarter" idx="13"/>
          </p:nvPr>
        </p:nvSpPr>
        <p:spPr>
          <a:xfrm>
            <a:off x="0" y="0"/>
            <a:ext cx="6096000" cy="6858000"/>
          </a:xfrm>
        </p:spPr>
        <p:txBody>
          <a:bodyPr/>
          <a:lstStyle/>
          <a:p>
            <a:r>
              <a:rPr lang="en-GB"/>
              <a:t>Click icon to add picture</a:t>
            </a:r>
          </a:p>
        </p:txBody>
      </p:sp>
      <p:sp>
        <p:nvSpPr>
          <p:cNvPr id="9" name="Content Placeholder 9">
            <a:extLst>
              <a:ext uri="{FF2B5EF4-FFF2-40B4-BE49-F238E27FC236}">
                <a16:creationId xmlns:a16="http://schemas.microsoft.com/office/drawing/2014/main" id="{956139B1-E2C9-5B43-82B5-95EDBE986694}"/>
              </a:ext>
            </a:extLst>
          </p:cNvPr>
          <p:cNvSpPr>
            <a:spLocks noGrp="1"/>
          </p:cNvSpPr>
          <p:nvPr>
            <p:ph sz="quarter" idx="15"/>
          </p:nvPr>
        </p:nvSpPr>
        <p:spPr>
          <a:xfrm>
            <a:off x="6575999" y="2239434"/>
            <a:ext cx="5137635"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719443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51D7715E-8BFD-C242-B789-8D0385D2F997}"/>
              </a:ext>
            </a:extLst>
          </p:cNvPr>
          <p:cNvSpPr>
            <a:spLocks noGrp="1"/>
          </p:cNvSpPr>
          <p:nvPr>
            <p:ph sz="quarter" idx="17"/>
          </p:nvPr>
        </p:nvSpPr>
        <p:spPr>
          <a:xfrm>
            <a:off x="6574363" y="2239434"/>
            <a:ext cx="5139268"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Picture Placeholder 4">
            <a:extLst>
              <a:ext uri="{FF2B5EF4-FFF2-40B4-BE49-F238E27FC236}">
                <a16:creationId xmlns:a16="http://schemas.microsoft.com/office/drawing/2014/main" id="{D94250F5-361D-8F4C-B5E0-0DBC3B813E7A}"/>
              </a:ext>
            </a:extLst>
          </p:cNvPr>
          <p:cNvSpPr>
            <a:spLocks noGrp="1"/>
          </p:cNvSpPr>
          <p:nvPr>
            <p:ph type="pic" sz="quarter" idx="14"/>
          </p:nvPr>
        </p:nvSpPr>
        <p:spPr>
          <a:xfrm>
            <a:off x="0" y="0"/>
            <a:ext cx="6096000" cy="6858000"/>
          </a:xfrm>
        </p:spPr>
        <p:txBody>
          <a:bodyPr/>
          <a:lstStyle/>
          <a:p>
            <a:r>
              <a:rPr lang="en-GB"/>
              <a:t>Click icon to add picture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2" name="Title 1"/>
          <p:cNvSpPr>
            <a:spLocks noGrp="1"/>
          </p:cNvSpPr>
          <p:nvPr>
            <p:ph type="title"/>
          </p:nvPr>
        </p:nvSpPr>
        <p:spPr>
          <a:xfrm>
            <a:off x="478369" y="425896"/>
            <a:ext cx="5376332" cy="1860104"/>
          </a:xfrm>
        </p:spPr>
        <p:txBody>
          <a:bodyPr anchor="t" anchorCtr="0"/>
          <a:lstStyle>
            <a:lvl1pPr>
              <a:defRPr sz="3733">
                <a:solidFill>
                  <a:schemeClr val="bg1"/>
                </a:solidFill>
              </a:defRPr>
            </a:lvl1pPr>
          </a:lstStyle>
          <a:p>
            <a:r>
              <a:rPr lang="en-GB"/>
              <a:t>Click to edit Master title style</a:t>
            </a:r>
            <a:endParaRPr lang="en-US"/>
          </a:p>
        </p:txBody>
      </p:sp>
      <p:sp>
        <p:nvSpPr>
          <p:cNvPr id="13" name="Content Placeholder 9">
            <a:extLst>
              <a:ext uri="{FF2B5EF4-FFF2-40B4-BE49-F238E27FC236}">
                <a16:creationId xmlns:a16="http://schemas.microsoft.com/office/drawing/2014/main" id="{6A0E1778-604F-1247-84E3-47F4F1DC178F}"/>
              </a:ext>
            </a:extLst>
          </p:cNvPr>
          <p:cNvSpPr>
            <a:spLocks noGrp="1"/>
          </p:cNvSpPr>
          <p:nvPr>
            <p:ph sz="quarter" idx="18"/>
          </p:nvPr>
        </p:nvSpPr>
        <p:spPr>
          <a:xfrm>
            <a:off x="478364" y="2239434"/>
            <a:ext cx="5376336" cy="11895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6953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6001" y="425896"/>
            <a:ext cx="5137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E8F68402-6943-9441-9FE0-B103FC000F85}"/>
              </a:ext>
            </a:extLst>
          </p:cNvPr>
          <p:cNvSpPr>
            <a:spLocks noGrp="1"/>
          </p:cNvSpPr>
          <p:nvPr>
            <p:ph type="pic" sz="quarter" idx="13"/>
          </p:nvPr>
        </p:nvSpPr>
        <p:spPr>
          <a:xfrm>
            <a:off x="0" y="480485"/>
            <a:ext cx="6096000" cy="5894916"/>
          </a:xfrm>
        </p:spPr>
        <p:txBody>
          <a:bodyPr/>
          <a:lstStyle/>
          <a:p>
            <a:r>
              <a:rPr lang="en-GB"/>
              <a:t>Click icon to add picture</a:t>
            </a:r>
          </a:p>
        </p:txBody>
      </p:sp>
      <p:sp>
        <p:nvSpPr>
          <p:cNvPr id="9" name="Content Placeholder 9">
            <a:extLst>
              <a:ext uri="{FF2B5EF4-FFF2-40B4-BE49-F238E27FC236}">
                <a16:creationId xmlns:a16="http://schemas.microsoft.com/office/drawing/2014/main" id="{14884820-8AAE-2C46-A983-C37585F52817}"/>
              </a:ext>
            </a:extLst>
          </p:cNvPr>
          <p:cNvSpPr>
            <a:spLocks noGrp="1"/>
          </p:cNvSpPr>
          <p:nvPr>
            <p:ph sz="quarter" idx="17"/>
          </p:nvPr>
        </p:nvSpPr>
        <p:spPr>
          <a:xfrm>
            <a:off x="6574363" y="2239434"/>
            <a:ext cx="5139268"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025105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4001" y="425896"/>
            <a:ext cx="7009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2F331CA5-EEFD-AB40-B291-214A9C97305D}"/>
              </a:ext>
            </a:extLst>
          </p:cNvPr>
          <p:cNvSpPr>
            <a:spLocks noGrp="1"/>
          </p:cNvSpPr>
          <p:nvPr>
            <p:ph type="pic" sz="quarter" idx="13"/>
          </p:nvPr>
        </p:nvSpPr>
        <p:spPr>
          <a:xfrm>
            <a:off x="1" y="480485"/>
            <a:ext cx="4222751" cy="5894916"/>
          </a:xfrm>
        </p:spPr>
        <p:txBody>
          <a:bodyPr/>
          <a:lstStyle/>
          <a:p>
            <a:r>
              <a:rPr lang="en-GB"/>
              <a:t>Click icon to add picture</a:t>
            </a:r>
          </a:p>
        </p:txBody>
      </p:sp>
      <p:sp>
        <p:nvSpPr>
          <p:cNvPr id="9" name="Content Placeholder 9">
            <a:extLst>
              <a:ext uri="{FF2B5EF4-FFF2-40B4-BE49-F238E27FC236}">
                <a16:creationId xmlns:a16="http://schemas.microsoft.com/office/drawing/2014/main" id="{41CF2BF3-0E86-BD4D-A677-E813F0AC9162}"/>
              </a:ext>
            </a:extLst>
          </p:cNvPr>
          <p:cNvSpPr>
            <a:spLocks noGrp="1"/>
          </p:cNvSpPr>
          <p:nvPr>
            <p:ph sz="quarter" idx="17"/>
          </p:nvPr>
        </p:nvSpPr>
        <p:spPr>
          <a:xfrm>
            <a:off x="4703998" y="2239434"/>
            <a:ext cx="70096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127488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8" y="3369679"/>
            <a:ext cx="9362017" cy="717252"/>
          </a:xfrm>
        </p:spPr>
        <p:txBody>
          <a:bodyPr/>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7" name="Content Placeholder 6">
            <a:extLst>
              <a:ext uri="{FF2B5EF4-FFF2-40B4-BE49-F238E27FC236}">
                <a16:creationId xmlns:a16="http://schemas.microsoft.com/office/drawing/2014/main" id="{572E3BF5-E07D-6D4F-8CBB-08358541D72B}"/>
              </a:ext>
            </a:extLst>
          </p:cNvPr>
          <p:cNvSpPr>
            <a:spLocks noGrp="1"/>
          </p:cNvSpPr>
          <p:nvPr>
            <p:ph sz="quarter" idx="13"/>
          </p:nvPr>
        </p:nvSpPr>
        <p:spPr>
          <a:xfrm>
            <a:off x="478368" y="4521200"/>
            <a:ext cx="9362017" cy="1854200"/>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4903248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userDrawn="1">
  <p:cSld name="Titel und Inhal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78367" y="425749"/>
            <a:ext cx="11235267" cy="717252"/>
          </a:xfrm>
        </p:spPr>
        <p:txBody>
          <a:bodyPr/>
          <a:lstStyle>
            <a:lvl1pPr>
              <a:defRPr sz="3733">
                <a:solidFill>
                  <a:srgbClr val="00247D"/>
                </a:solidFill>
              </a:defRPr>
            </a:lvl1pPr>
          </a:lstStyle>
          <a:p>
            <a:pPr>
              <a:defRPr/>
            </a:pPr>
            <a:r>
              <a:rPr lang="de-DE"/>
              <a:t>Mastertitelformat bearbeiten</a:t>
            </a:r>
            <a:endParaRPr lang="en-US"/>
          </a:p>
        </p:txBody>
      </p:sp>
      <p:sp>
        <p:nvSpPr>
          <p:cNvPr id="6" name="Slide Number Placeholder 5"/>
          <p:cNvSpPr>
            <a:spLocks noGrp="1"/>
          </p:cNvSpPr>
          <p:nvPr>
            <p:ph type="sldNum" sz="quarter" idx="12"/>
          </p:nvPr>
        </p:nvSpPr>
        <p:spPr bwMode="auto"/>
        <p:txBody>
          <a:bodyPr/>
          <a:lstStyle>
            <a:lvl1pPr>
              <a:defRPr>
                <a:solidFill>
                  <a:srgbClr val="00247D"/>
                </a:solidFill>
              </a:defRPr>
            </a:lvl1pPr>
          </a:lstStyle>
          <a:p>
            <a:pPr>
              <a:defRPr/>
            </a:pPr>
            <a:fld id="{C639D417-0839-FE48-B8E3-40B71BAC4F23}" type="slidenum">
              <a:rPr lang="en-GB"/>
              <a:t>‹#›</a:t>
            </a:fld>
            <a:endParaRPr lang="en-GB"/>
          </a:p>
        </p:txBody>
      </p:sp>
      <p:sp>
        <p:nvSpPr>
          <p:cNvPr id="8" name="Content Placeholder 7"/>
          <p:cNvSpPr>
            <a:spLocks noGrp="1"/>
          </p:cNvSpPr>
          <p:nvPr>
            <p:ph sz="quarter" idx="13"/>
          </p:nvPr>
        </p:nvSpPr>
        <p:spPr bwMode="auto">
          <a:xfrm>
            <a:off x="478367" y="1096434"/>
            <a:ext cx="11235267" cy="52789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lang="en-GB"/>
          </a:p>
        </p:txBody>
      </p:sp>
    </p:spTree>
    <p:extLst>
      <p:ext uri="{BB962C8B-B14F-4D97-AF65-F5344CB8AC3E}">
        <p14:creationId xmlns:p14="http://schemas.microsoft.com/office/powerpoint/2010/main" val="178005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2" y="1095834"/>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222893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2717800"/>
            <a:ext cx="3504000" cy="3104115"/>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Content Placeholder 8">
            <a:extLst>
              <a:ext uri="{FF2B5EF4-FFF2-40B4-BE49-F238E27FC236}">
                <a16:creationId xmlns:a16="http://schemas.microsoft.com/office/drawing/2014/main" id="{65820638-AF7D-6E35-F9D4-41560354C9A1}"/>
              </a:ext>
            </a:extLst>
          </p:cNvPr>
          <p:cNvSpPr>
            <a:spLocks noGrp="1"/>
          </p:cNvSpPr>
          <p:nvPr>
            <p:ph sz="quarter" idx="14"/>
          </p:nvPr>
        </p:nvSpPr>
        <p:spPr>
          <a:xfrm>
            <a:off x="478367" y="1095833"/>
            <a:ext cx="3504000" cy="16219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2629681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2717800"/>
            <a:ext cx="3504000" cy="3104115"/>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Content Placeholder 8">
            <a:extLst>
              <a:ext uri="{FF2B5EF4-FFF2-40B4-BE49-F238E27FC236}">
                <a16:creationId xmlns:a16="http://schemas.microsoft.com/office/drawing/2014/main" id="{65820638-AF7D-6E35-F9D4-41560354C9A1}"/>
              </a:ext>
            </a:extLst>
          </p:cNvPr>
          <p:cNvSpPr>
            <a:spLocks noGrp="1"/>
          </p:cNvSpPr>
          <p:nvPr>
            <p:ph sz="quarter" idx="14"/>
          </p:nvPr>
        </p:nvSpPr>
        <p:spPr>
          <a:xfrm>
            <a:off x="478367" y="1095833"/>
            <a:ext cx="3504000" cy="16219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5117326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2717800"/>
            <a:ext cx="3504000" cy="3104115"/>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Content Placeholder 8">
            <a:extLst>
              <a:ext uri="{FF2B5EF4-FFF2-40B4-BE49-F238E27FC236}">
                <a16:creationId xmlns:a16="http://schemas.microsoft.com/office/drawing/2014/main" id="{65820638-AF7D-6E35-F9D4-41560354C9A1}"/>
              </a:ext>
            </a:extLst>
          </p:cNvPr>
          <p:cNvSpPr>
            <a:spLocks noGrp="1"/>
          </p:cNvSpPr>
          <p:nvPr>
            <p:ph sz="quarter" idx="14"/>
          </p:nvPr>
        </p:nvSpPr>
        <p:spPr>
          <a:xfrm>
            <a:off x="478367" y="1095833"/>
            <a:ext cx="3504000" cy="16219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58758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4" descr="RGB_SWITCH_Logo_skalierbar.pdf">
            <a:extLst>
              <a:ext uri="{FF2B5EF4-FFF2-40B4-BE49-F238E27FC236}">
                <a16:creationId xmlns:a16="http://schemas.microsoft.com/office/drawing/2014/main" id="{30BC2D3D-3571-844B-8D8F-D93AF0EC24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pic>
        <p:nvPicPr>
          <p:cNvPr id="5" name="Picture 4">
            <a:extLst>
              <a:ext uri="{FF2B5EF4-FFF2-40B4-BE49-F238E27FC236}">
                <a16:creationId xmlns:a16="http://schemas.microsoft.com/office/drawing/2014/main" id="{89CC8927-DEA2-A944-9BED-C1333D5F503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Prostokąt 1">
            <a:extLst>
              <a:ext uri="{FF2B5EF4-FFF2-40B4-BE49-F238E27FC236}">
                <a16:creationId xmlns:a16="http://schemas.microsoft.com/office/drawing/2014/main" id="{F378AE3B-7ABA-5146-83DB-88656C94F6BA}"/>
              </a:ext>
            </a:extLst>
          </p:cNvPr>
          <p:cNvSpPr/>
          <p:nvPr userDrawn="1"/>
        </p:nvSpPr>
        <p:spPr>
          <a:xfrm>
            <a:off x="-1" y="3429000"/>
            <a:ext cx="6096001" cy="2946401"/>
          </a:xfrm>
          <a:prstGeom prst="rect">
            <a:avLst/>
          </a:prstGeom>
          <a:solidFill>
            <a:srgbClr val="0024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429000"/>
            <a:ext cx="5521837" cy="2118832"/>
          </a:xfrm>
        </p:spPr>
        <p:txBody>
          <a:bodyPr anchor="ctr"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8" y="5339902"/>
            <a:ext cx="5521837" cy="450703"/>
          </a:xfrm>
        </p:spPr>
        <p:txBody>
          <a:bodyPr anchor="b" anchorCtr="0"/>
          <a:lstStyle>
            <a:lvl1pPr marL="0" indent="0" algn="l">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900293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2717800"/>
            <a:ext cx="3504000" cy="3104115"/>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Content Placeholder 8">
            <a:extLst>
              <a:ext uri="{FF2B5EF4-FFF2-40B4-BE49-F238E27FC236}">
                <a16:creationId xmlns:a16="http://schemas.microsoft.com/office/drawing/2014/main" id="{65820638-AF7D-6E35-F9D4-41560354C9A1}"/>
              </a:ext>
            </a:extLst>
          </p:cNvPr>
          <p:cNvSpPr>
            <a:spLocks noGrp="1"/>
          </p:cNvSpPr>
          <p:nvPr>
            <p:ph sz="quarter" idx="14"/>
          </p:nvPr>
        </p:nvSpPr>
        <p:spPr>
          <a:xfrm>
            <a:off x="478367" y="1095833"/>
            <a:ext cx="3504000" cy="16219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4299582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BD896C4D-0BFD-3035-241A-4EEA05E989AE}"/>
              </a:ext>
            </a:extLst>
          </p:cNvPr>
          <p:cNvPicPr>
            <a:picLocks noChangeAspect="1"/>
          </p:cNvPicPr>
          <p:nvPr userDrawn="1"/>
        </p:nvPicPr>
        <p:blipFill rotWithShape="1">
          <a:blip r:embed="rId2"/>
          <a:srcRect l="18146" r="17339"/>
          <a:stretch/>
        </p:blipFill>
        <p:spPr>
          <a:xfrm>
            <a:off x="0" y="-6130"/>
            <a:ext cx="12192000" cy="6866173"/>
          </a:xfrm>
          <a:prstGeom prst="rect">
            <a:avLst/>
          </a:prstGeom>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353395"/>
            <a:ext cx="9362013" cy="2361605"/>
          </a:xfrm>
        </p:spPr>
        <p:txBody>
          <a:bodyPr anchor="t"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8" y="5335670"/>
            <a:ext cx="9362015" cy="450703"/>
          </a:xfrm>
        </p:spPr>
        <p:txBody>
          <a:bodyPr anchor="b" anchorCtr="0"/>
          <a:lstStyle>
            <a:lvl1pPr marL="0" indent="0" algn="l">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pic>
        <p:nvPicPr>
          <p:cNvPr id="14" name="Picture 17">
            <a:extLst>
              <a:ext uri="{FF2B5EF4-FFF2-40B4-BE49-F238E27FC236}">
                <a16:creationId xmlns:a16="http://schemas.microsoft.com/office/drawing/2014/main" id="{93F6FF62-4C99-6244-AF2A-82D2F645D6F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9433" y="1004764"/>
            <a:ext cx="1634947" cy="1990389"/>
          </a:xfrm>
          <a:prstGeom prst="rect">
            <a:avLst/>
          </a:prstGeom>
        </p:spPr>
      </p:pic>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02360" y="6373520"/>
            <a:ext cx="912283" cy="174811"/>
          </a:xfrm>
          <a:prstGeom prst="rect">
            <a:avLst/>
          </a:prstGeom>
        </p:spPr>
      </p:pic>
      <p:sp>
        <p:nvSpPr>
          <p:cNvPr id="7" name="Content Placeholder 6">
            <a:extLst>
              <a:ext uri="{FF2B5EF4-FFF2-40B4-BE49-F238E27FC236}">
                <a16:creationId xmlns:a16="http://schemas.microsoft.com/office/drawing/2014/main" id="{A8B8467E-CB15-E948-A1E7-2AA1F0642B40}"/>
              </a:ext>
            </a:extLst>
          </p:cNvPr>
          <p:cNvSpPr>
            <a:spLocks noGrp="1"/>
          </p:cNvSpPr>
          <p:nvPr>
            <p:ph sz="quarter" idx="10"/>
          </p:nvPr>
        </p:nvSpPr>
        <p:spPr>
          <a:xfrm>
            <a:off x="478368" y="6178736"/>
            <a:ext cx="9362015" cy="281165"/>
          </a:xfrm>
        </p:spPr>
        <p:txBody>
          <a:bodyPr/>
          <a:lstStyle>
            <a:lvl1pPr marL="0" indent="0">
              <a:buNone/>
              <a:defRPr>
                <a:solidFill>
                  <a:schemeClr val="bg1"/>
                </a:solidFill>
              </a:defRPr>
            </a:lvl1pPr>
            <a:lvl2pPr marL="457178" indent="0">
              <a:buNone/>
              <a:defRPr>
                <a:solidFill>
                  <a:schemeClr val="bg1"/>
                </a:solidFill>
              </a:defRPr>
            </a:lvl2pPr>
            <a:lvl3pPr marL="914354" indent="0">
              <a:buNone/>
              <a:defRPr>
                <a:solidFill>
                  <a:schemeClr val="bg1"/>
                </a:solidFill>
              </a:defRPr>
            </a:lvl3pPr>
            <a:lvl4pPr marL="1371532" indent="0">
              <a:buNone/>
              <a:defRPr>
                <a:solidFill>
                  <a:schemeClr val="bg1"/>
                </a:solidFill>
              </a:defRPr>
            </a:lvl4pPr>
            <a:lvl5pPr marL="1828709" indent="0">
              <a:buNone/>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31538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Obraz 5" descr="Obraz zawierający tekst, ściana, wewnątrz, osoba&#10;&#10;Opis wygenerowany automatycznie">
            <a:extLst>
              <a:ext uri="{FF2B5EF4-FFF2-40B4-BE49-F238E27FC236}">
                <a16:creationId xmlns:a16="http://schemas.microsoft.com/office/drawing/2014/main" id="{63DDB30F-1F12-2C4C-A627-D761E3A979D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353395"/>
            <a:ext cx="9362013" cy="2361605"/>
          </a:xfrm>
        </p:spPr>
        <p:txBody>
          <a:bodyPr anchor="t"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8" y="5335670"/>
            <a:ext cx="9362015" cy="450703"/>
          </a:xfrm>
        </p:spPr>
        <p:txBody>
          <a:bodyPr anchor="b" anchorCtr="0"/>
          <a:lstStyle>
            <a:lvl1pPr marL="0" indent="0" algn="l">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pic>
        <p:nvPicPr>
          <p:cNvPr id="14" name="Picture 17">
            <a:extLst>
              <a:ext uri="{FF2B5EF4-FFF2-40B4-BE49-F238E27FC236}">
                <a16:creationId xmlns:a16="http://schemas.microsoft.com/office/drawing/2014/main" id="{93F6FF62-4C99-6244-AF2A-82D2F645D6F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9433" y="1004764"/>
            <a:ext cx="1634947" cy="1990389"/>
          </a:xfrm>
          <a:prstGeom prst="rect">
            <a:avLst/>
          </a:prstGeom>
        </p:spPr>
      </p:pic>
      <p:pic>
        <p:nvPicPr>
          <p:cNvPr id="11" name="Picture 14" descr="RGB_SWITCH_Logo_skalierbar.pdf">
            <a:extLst>
              <a:ext uri="{FF2B5EF4-FFF2-40B4-BE49-F238E27FC236}">
                <a16:creationId xmlns:a16="http://schemas.microsoft.com/office/drawing/2014/main" id="{28614B27-71D4-1740-871D-FD7CDBF36B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sp>
        <p:nvSpPr>
          <p:cNvPr id="12" name="Content Placeholder 6">
            <a:extLst>
              <a:ext uri="{FF2B5EF4-FFF2-40B4-BE49-F238E27FC236}">
                <a16:creationId xmlns:a16="http://schemas.microsoft.com/office/drawing/2014/main" id="{46EFFA22-6F79-DA48-A95E-9B66328BBB8E}"/>
              </a:ext>
            </a:extLst>
          </p:cNvPr>
          <p:cNvSpPr>
            <a:spLocks noGrp="1"/>
          </p:cNvSpPr>
          <p:nvPr>
            <p:ph sz="quarter" idx="10"/>
          </p:nvPr>
        </p:nvSpPr>
        <p:spPr>
          <a:xfrm>
            <a:off x="478368" y="6174503"/>
            <a:ext cx="9362015" cy="281165"/>
          </a:xfrm>
        </p:spPr>
        <p:txBody>
          <a:bodyPr/>
          <a:lstStyle>
            <a:lvl1pPr marL="0" indent="0">
              <a:buNone/>
              <a:defRPr>
                <a:solidFill>
                  <a:schemeClr val="bg1"/>
                </a:solidFill>
              </a:defRPr>
            </a:lvl1pPr>
            <a:lvl2pPr marL="457178" indent="0">
              <a:buNone/>
              <a:defRPr>
                <a:solidFill>
                  <a:schemeClr val="bg1"/>
                </a:solidFill>
              </a:defRPr>
            </a:lvl2pPr>
            <a:lvl3pPr marL="914354" indent="0">
              <a:buNone/>
              <a:defRPr>
                <a:solidFill>
                  <a:schemeClr val="bg1"/>
                </a:solidFill>
              </a:defRPr>
            </a:lvl3pPr>
            <a:lvl4pPr marL="1371532" indent="0">
              <a:buNone/>
              <a:defRPr>
                <a:solidFill>
                  <a:schemeClr val="bg1"/>
                </a:solidFill>
              </a:defRPr>
            </a:lvl4pPr>
            <a:lvl5pPr marL="1828709" indent="0">
              <a:buNone/>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76706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4" descr="RGB_SWITCH_Logo_skalierbar.pdf">
            <a:extLst>
              <a:ext uri="{FF2B5EF4-FFF2-40B4-BE49-F238E27FC236}">
                <a16:creationId xmlns:a16="http://schemas.microsoft.com/office/drawing/2014/main" id="{30BC2D3D-3571-844B-8D8F-D93AF0EC24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pic>
        <p:nvPicPr>
          <p:cNvPr id="5" name="Picture 4">
            <a:extLst>
              <a:ext uri="{FF2B5EF4-FFF2-40B4-BE49-F238E27FC236}">
                <a16:creationId xmlns:a16="http://schemas.microsoft.com/office/drawing/2014/main" id="{89CC8927-DEA2-A944-9BED-C1333D5F503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Prostokąt 1">
            <a:extLst>
              <a:ext uri="{FF2B5EF4-FFF2-40B4-BE49-F238E27FC236}">
                <a16:creationId xmlns:a16="http://schemas.microsoft.com/office/drawing/2014/main" id="{F378AE3B-7ABA-5146-83DB-88656C94F6BA}"/>
              </a:ext>
            </a:extLst>
          </p:cNvPr>
          <p:cNvSpPr/>
          <p:nvPr userDrawn="1"/>
        </p:nvSpPr>
        <p:spPr>
          <a:xfrm>
            <a:off x="-1" y="3429001"/>
            <a:ext cx="6096001" cy="2946401"/>
          </a:xfrm>
          <a:prstGeom prst="rect">
            <a:avLst/>
          </a:prstGeom>
          <a:solidFill>
            <a:srgbClr val="0024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429000"/>
            <a:ext cx="5521837" cy="2118832"/>
          </a:xfrm>
        </p:spPr>
        <p:txBody>
          <a:bodyPr anchor="ctr"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8" y="5339903"/>
            <a:ext cx="5521837" cy="450703"/>
          </a:xfrm>
        </p:spPr>
        <p:txBody>
          <a:bodyPr anchor="b" anchorCtr="0"/>
          <a:lstStyle>
            <a:lvl1pPr marL="0" indent="0" algn="l">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148408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9" name="Obraz 2">
            <a:extLst>
              <a:ext uri="{FF2B5EF4-FFF2-40B4-BE49-F238E27FC236}">
                <a16:creationId xmlns:a16="http://schemas.microsoft.com/office/drawing/2014/main" id="{6C08B153-E1BF-8A4E-9EEA-8D7CC4DC55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7531"/>
            <a:ext cx="12192000" cy="6842941"/>
          </a:xfrm>
          <a:prstGeom prst="rect">
            <a:avLst/>
          </a:prstGeom>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hasCustomPrompt="1"/>
          </p:nvPr>
        </p:nvSpPr>
        <p:spPr>
          <a:xfrm>
            <a:off x="478368" y="4487928"/>
            <a:ext cx="9362013" cy="1218605"/>
          </a:xfrm>
        </p:spPr>
        <p:txBody>
          <a:bodyPr anchor="t" anchorCtr="0"/>
          <a:lstStyle>
            <a:lvl1pPr algn="l">
              <a:defRPr sz="5333">
                <a:solidFill>
                  <a:schemeClr val="bg1"/>
                </a:solidFill>
              </a:defRPr>
            </a:lvl1pPr>
          </a:lstStyle>
          <a:p>
            <a:r>
              <a:rPr lang="en-GB"/>
              <a:t>Click to edit Intertitle style</a:t>
            </a:r>
            <a:endParaRPr lang="en-US"/>
          </a:p>
        </p:txBody>
      </p:sp>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2360" y="6373520"/>
            <a:ext cx="912283" cy="174811"/>
          </a:xfrm>
          <a:prstGeom prst="rect">
            <a:avLst/>
          </a:prstGeom>
        </p:spPr>
      </p:pic>
    </p:spTree>
    <p:extLst>
      <p:ext uri="{BB962C8B-B14F-4D97-AF65-F5344CB8AC3E}">
        <p14:creationId xmlns:p14="http://schemas.microsoft.com/office/powerpoint/2010/main" val="1706911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8" y="425750"/>
            <a:ext cx="11235267" cy="717252"/>
          </a:xfrm>
        </p:spPr>
        <p:txBody>
          <a:bodyPr/>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8" name="Content Placeholder 7">
            <a:extLst>
              <a:ext uri="{FF2B5EF4-FFF2-40B4-BE49-F238E27FC236}">
                <a16:creationId xmlns:a16="http://schemas.microsoft.com/office/drawing/2014/main" id="{A267A1FF-631A-9345-AFE1-B7754FE4746F}"/>
              </a:ext>
            </a:extLst>
          </p:cNvPr>
          <p:cNvSpPr>
            <a:spLocks noGrp="1"/>
          </p:cNvSpPr>
          <p:nvPr>
            <p:ph sz="quarter" idx="13"/>
          </p:nvPr>
        </p:nvSpPr>
        <p:spPr>
          <a:xfrm>
            <a:off x="478368" y="1096435"/>
            <a:ext cx="11235267" cy="52789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43344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2286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425750"/>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11" name="Content Placeholder 10">
            <a:extLst>
              <a:ext uri="{FF2B5EF4-FFF2-40B4-BE49-F238E27FC236}">
                <a16:creationId xmlns:a16="http://schemas.microsoft.com/office/drawing/2014/main" id="{CF083D13-D39B-8946-9772-54DC3C3BEA57}"/>
              </a:ext>
            </a:extLst>
          </p:cNvPr>
          <p:cNvSpPr>
            <a:spLocks noGrp="1"/>
          </p:cNvSpPr>
          <p:nvPr>
            <p:ph sz="quarter" idx="13"/>
          </p:nvPr>
        </p:nvSpPr>
        <p:spPr>
          <a:xfrm>
            <a:off x="478368" y="1096435"/>
            <a:ext cx="11235267" cy="11895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10">
            <a:extLst>
              <a:ext uri="{FF2B5EF4-FFF2-40B4-BE49-F238E27FC236}">
                <a16:creationId xmlns:a16="http://schemas.microsoft.com/office/drawing/2014/main" id="{C8877B71-44AF-5845-99CA-08DBA63C5024}"/>
              </a:ext>
            </a:extLst>
          </p:cNvPr>
          <p:cNvSpPr>
            <a:spLocks noGrp="1"/>
          </p:cNvSpPr>
          <p:nvPr>
            <p:ph sz="quarter" idx="14"/>
          </p:nvPr>
        </p:nvSpPr>
        <p:spPr>
          <a:xfrm>
            <a:off x="478368" y="2808196"/>
            <a:ext cx="5377633" cy="3567205"/>
          </a:xfrm>
        </p:spPr>
        <p:txBody>
          <a:bodyPr/>
          <a:lstStyle>
            <a:lvl1pPr>
              <a:buClr>
                <a:srgbClr val="00247D"/>
              </a:buClr>
              <a:defRPr>
                <a:solidFill>
                  <a:srgbClr val="455866"/>
                </a:solidFill>
              </a:defRPr>
            </a:lvl1pPr>
            <a:lvl2pPr>
              <a:buClr>
                <a:srgbClr val="00247D"/>
              </a:buClr>
              <a:defRPr>
                <a:solidFill>
                  <a:srgbClr val="455866"/>
                </a:solidFill>
              </a:defRPr>
            </a:lvl2pPr>
            <a:lvl3pPr>
              <a:buClr>
                <a:srgbClr val="00247D"/>
              </a:buClr>
              <a:defRPr>
                <a:solidFill>
                  <a:srgbClr val="455866"/>
                </a:solidFill>
              </a:defRPr>
            </a:lvl3pPr>
            <a:lvl4pPr>
              <a:buClr>
                <a:srgbClr val="00247D"/>
              </a:buClr>
              <a:defRPr>
                <a:solidFill>
                  <a:srgbClr val="455866"/>
                </a:solidFill>
              </a:defRPr>
            </a:lvl4pPr>
            <a:lvl5pPr>
              <a:buClr>
                <a:srgbClr val="00247D"/>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10">
            <a:extLst>
              <a:ext uri="{FF2B5EF4-FFF2-40B4-BE49-F238E27FC236}">
                <a16:creationId xmlns:a16="http://schemas.microsoft.com/office/drawing/2014/main" id="{F5BB30B9-43AE-B149-B78D-09EE55377C24}"/>
              </a:ext>
            </a:extLst>
          </p:cNvPr>
          <p:cNvSpPr>
            <a:spLocks noGrp="1"/>
          </p:cNvSpPr>
          <p:nvPr>
            <p:ph sz="quarter" idx="15"/>
          </p:nvPr>
        </p:nvSpPr>
        <p:spPr>
          <a:xfrm>
            <a:off x="6336002" y="2808195"/>
            <a:ext cx="5377633" cy="3567205"/>
          </a:xfrm>
        </p:spPr>
        <p:txBody>
          <a:bodyPr/>
          <a:lstStyle>
            <a:lvl1pPr>
              <a:buClr>
                <a:srgbClr val="00247D"/>
              </a:buClr>
              <a:defRPr>
                <a:solidFill>
                  <a:srgbClr val="455866"/>
                </a:solidFill>
              </a:defRPr>
            </a:lvl1pPr>
            <a:lvl2pPr>
              <a:buClr>
                <a:srgbClr val="00247D"/>
              </a:buClr>
              <a:defRPr>
                <a:solidFill>
                  <a:srgbClr val="455866"/>
                </a:solidFill>
              </a:defRPr>
            </a:lvl2pPr>
            <a:lvl3pPr>
              <a:buClr>
                <a:srgbClr val="00247D"/>
              </a:buClr>
              <a:defRPr>
                <a:solidFill>
                  <a:srgbClr val="455866"/>
                </a:solidFill>
              </a:defRPr>
            </a:lvl3pPr>
            <a:lvl4pPr>
              <a:buClr>
                <a:srgbClr val="00247D"/>
              </a:buClr>
              <a:defRPr>
                <a:solidFill>
                  <a:srgbClr val="455866"/>
                </a:solidFill>
              </a:defRPr>
            </a:lvl4pPr>
            <a:lvl5pPr>
              <a:buClr>
                <a:srgbClr val="00247D"/>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17664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425750"/>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7" name="Grafika 8">
            <a:extLst>
              <a:ext uri="{FF2B5EF4-FFF2-40B4-BE49-F238E27FC236}">
                <a16:creationId xmlns:a16="http://schemas.microsoft.com/office/drawing/2014/main" id="{8ACF3570-A125-EF44-9914-4AAC2877E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60" y="6373520"/>
            <a:ext cx="912283" cy="174811"/>
          </a:xfrm>
          <a:prstGeom prst="rect">
            <a:avLst/>
          </a:prstGeom>
        </p:spPr>
      </p:pic>
      <p:sp>
        <p:nvSpPr>
          <p:cNvPr id="10" name="Content Placeholder 9">
            <a:extLst>
              <a:ext uri="{FF2B5EF4-FFF2-40B4-BE49-F238E27FC236}">
                <a16:creationId xmlns:a16="http://schemas.microsoft.com/office/drawing/2014/main" id="{8267151C-F198-204A-91B0-1A89D8289DAB}"/>
              </a:ext>
            </a:extLst>
          </p:cNvPr>
          <p:cNvSpPr>
            <a:spLocks noGrp="1"/>
          </p:cNvSpPr>
          <p:nvPr>
            <p:ph sz="quarter" idx="13"/>
          </p:nvPr>
        </p:nvSpPr>
        <p:spPr>
          <a:xfrm>
            <a:off x="478368" y="2239435"/>
            <a:ext cx="11235267" cy="41340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7251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41302" y="482600"/>
            <a:ext cx="5854700" cy="58928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9" y="482600"/>
            <a:ext cx="5375999" cy="2946400"/>
          </a:xfrm>
        </p:spPr>
        <p:txBody>
          <a:bodyPr anchor="ctr"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8" y="3382435"/>
            <a:ext cx="5375997" cy="29929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5901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6096000"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9" y="421643"/>
            <a:ext cx="5375999" cy="1864356"/>
          </a:xfrm>
        </p:spPr>
        <p:txBody>
          <a:bodyPr anchor="t"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8" y="2235201"/>
            <a:ext cx="5375997" cy="4140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4415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Intertitle Slide">
    <p:spTree>
      <p:nvGrpSpPr>
        <p:cNvPr id="1" name=""/>
        <p:cNvGrpSpPr/>
        <p:nvPr/>
      </p:nvGrpSpPr>
      <p:grpSpPr>
        <a:xfrm>
          <a:off x="0" y="0"/>
          <a:ext cx="0" cy="0"/>
          <a:chOff x="0" y="0"/>
          <a:chExt cx="0" cy="0"/>
        </a:xfrm>
      </p:grpSpPr>
      <p:pic>
        <p:nvPicPr>
          <p:cNvPr id="9" name="Obraz 2">
            <a:extLst>
              <a:ext uri="{FF2B5EF4-FFF2-40B4-BE49-F238E27FC236}">
                <a16:creationId xmlns:a16="http://schemas.microsoft.com/office/drawing/2014/main" id="{6C08B153-E1BF-8A4E-9EEA-8D7CC4DC55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2192000" cy="6865527"/>
          </a:xfrm>
          <a:prstGeom prst="rect">
            <a:avLst/>
          </a:prstGeom>
          <a:ln>
            <a:noFill/>
          </a:ln>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hasCustomPrompt="1"/>
          </p:nvPr>
        </p:nvSpPr>
        <p:spPr>
          <a:xfrm>
            <a:off x="478368" y="4487928"/>
            <a:ext cx="9362013" cy="1218605"/>
          </a:xfrm>
        </p:spPr>
        <p:txBody>
          <a:bodyPr anchor="t" anchorCtr="0"/>
          <a:lstStyle>
            <a:lvl1pPr algn="l">
              <a:defRPr sz="5333">
                <a:solidFill>
                  <a:schemeClr val="bg1"/>
                </a:solidFill>
              </a:defRPr>
            </a:lvl1pPr>
          </a:lstStyle>
          <a:p>
            <a:r>
              <a:rPr lang="en-GB"/>
              <a:t>Click to edit Intertitle style</a:t>
            </a:r>
            <a:endParaRPr lang="en-US"/>
          </a:p>
        </p:txBody>
      </p:sp>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2359" y="6373519"/>
            <a:ext cx="912283" cy="174811"/>
          </a:xfrm>
          <a:prstGeom prst="rect">
            <a:avLst/>
          </a:prstGeom>
        </p:spPr>
      </p:pic>
      <p:sp>
        <p:nvSpPr>
          <p:cNvPr id="6" name="Slide Number Placeholder 5">
            <a:extLst>
              <a:ext uri="{FF2B5EF4-FFF2-40B4-BE49-F238E27FC236}">
                <a16:creationId xmlns:a16="http://schemas.microsoft.com/office/drawing/2014/main" id="{FA33161E-0FB6-BF4F-AEA5-77D7CF202C39}"/>
              </a:ext>
            </a:extLst>
          </p:cNvPr>
          <p:cNvSpPr>
            <a:spLocks noGrp="1"/>
          </p:cNvSpPr>
          <p:nvPr>
            <p:ph type="sldNum" sz="quarter" idx="11"/>
          </p:nvPr>
        </p:nvSpPr>
        <p:spPr>
          <a:xfrm>
            <a:off x="478368" y="6452138"/>
            <a:ext cx="1873251" cy="185729"/>
          </a:xfrm>
        </p:spPr>
        <p:txBody>
          <a:bodyPr/>
          <a:lstStyle>
            <a:lvl1pPr>
              <a:defRPr>
                <a:solidFill>
                  <a:schemeClr val="bg1"/>
                </a:solidFill>
              </a:defRPr>
            </a:lvl1pPr>
          </a:lstStyle>
          <a:p>
            <a:fld id="{C639D417-0839-FE48-B8E3-40B71BAC4F23}" type="slidenum">
              <a:rPr lang="en-GB" smtClean="0"/>
              <a:pPr/>
              <a:t>‹#›</a:t>
            </a:fld>
            <a:endParaRPr lang="en-GB"/>
          </a:p>
        </p:txBody>
      </p:sp>
    </p:spTree>
    <p:extLst>
      <p:ext uri="{BB962C8B-B14F-4D97-AF65-F5344CB8AC3E}">
        <p14:creationId xmlns:p14="http://schemas.microsoft.com/office/powerpoint/2010/main" val="37888147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2" y="1095834"/>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26773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8" y="425750"/>
            <a:ext cx="11235267" cy="717252"/>
          </a:xfrm>
        </p:spPr>
        <p:txBody>
          <a:bodyPr/>
          <a:lstStyle>
            <a:lvl1pPr>
              <a:defRPr sz="3733">
                <a:solidFill>
                  <a:srgbClr val="F39900"/>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8" name="Content Placeholder 7">
            <a:extLst>
              <a:ext uri="{FF2B5EF4-FFF2-40B4-BE49-F238E27FC236}">
                <a16:creationId xmlns:a16="http://schemas.microsoft.com/office/drawing/2014/main" id="{A267A1FF-631A-9345-AFE1-B7754FE4746F}"/>
              </a:ext>
            </a:extLst>
          </p:cNvPr>
          <p:cNvSpPr>
            <a:spLocks noGrp="1"/>
          </p:cNvSpPr>
          <p:nvPr>
            <p:ph sz="quarter" idx="13"/>
          </p:nvPr>
        </p:nvSpPr>
        <p:spPr>
          <a:xfrm>
            <a:off x="478368" y="1096435"/>
            <a:ext cx="11235267" cy="5278967"/>
          </a:xfrm>
        </p:spPr>
        <p:txBody>
          <a:bodyPr/>
          <a:lstStyle>
            <a:lvl1pPr>
              <a:defRPr>
                <a:solidFill>
                  <a:srgbClr val="F39900"/>
                </a:solidFill>
              </a:defRPr>
            </a:lvl1pPr>
            <a:lvl2pPr>
              <a:defRPr>
                <a:solidFill>
                  <a:srgbClr val="F39900"/>
                </a:solidFill>
              </a:defRPr>
            </a:lvl2pPr>
            <a:lvl3pPr>
              <a:defRPr>
                <a:solidFill>
                  <a:srgbClr val="F39900"/>
                </a:solidFill>
              </a:defRPr>
            </a:lvl3pPr>
            <a:lvl4pPr>
              <a:defRPr>
                <a:solidFill>
                  <a:srgbClr val="F39900"/>
                </a:solidFill>
              </a:defRPr>
            </a:lvl4pPr>
            <a:lvl5pPr>
              <a:defRPr>
                <a:solidFill>
                  <a:srgbClr val="F3990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56310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425750"/>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11" name="Content Placeholder 10">
            <a:extLst>
              <a:ext uri="{FF2B5EF4-FFF2-40B4-BE49-F238E27FC236}">
                <a16:creationId xmlns:a16="http://schemas.microsoft.com/office/drawing/2014/main" id="{CF083D13-D39B-8946-9772-54DC3C3BEA57}"/>
              </a:ext>
            </a:extLst>
          </p:cNvPr>
          <p:cNvSpPr>
            <a:spLocks noGrp="1"/>
          </p:cNvSpPr>
          <p:nvPr>
            <p:ph sz="quarter" idx="13"/>
          </p:nvPr>
        </p:nvSpPr>
        <p:spPr>
          <a:xfrm>
            <a:off x="478368" y="1096435"/>
            <a:ext cx="11235267" cy="11895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10">
            <a:extLst>
              <a:ext uri="{FF2B5EF4-FFF2-40B4-BE49-F238E27FC236}">
                <a16:creationId xmlns:a16="http://schemas.microsoft.com/office/drawing/2014/main" id="{C8877B71-44AF-5845-99CA-08DBA63C5024}"/>
              </a:ext>
            </a:extLst>
          </p:cNvPr>
          <p:cNvSpPr>
            <a:spLocks noGrp="1"/>
          </p:cNvSpPr>
          <p:nvPr>
            <p:ph sz="quarter" idx="14"/>
          </p:nvPr>
        </p:nvSpPr>
        <p:spPr>
          <a:xfrm>
            <a:off x="478368" y="2808196"/>
            <a:ext cx="5377633" cy="3567205"/>
          </a:xfrm>
        </p:spPr>
        <p:txBody>
          <a:bodyPr/>
          <a:lstStyle>
            <a:lvl1pPr>
              <a:buClr>
                <a:srgbClr val="F39900"/>
              </a:buClr>
              <a:defRPr>
                <a:solidFill>
                  <a:srgbClr val="455866"/>
                </a:solidFill>
              </a:defRPr>
            </a:lvl1pPr>
            <a:lvl2pPr>
              <a:buClr>
                <a:srgbClr val="F39900"/>
              </a:buClr>
              <a:defRPr>
                <a:solidFill>
                  <a:srgbClr val="455866"/>
                </a:solidFill>
              </a:defRPr>
            </a:lvl2pPr>
            <a:lvl3pPr>
              <a:buClr>
                <a:srgbClr val="F39900"/>
              </a:buClr>
              <a:defRPr>
                <a:solidFill>
                  <a:srgbClr val="455866"/>
                </a:solidFill>
              </a:defRPr>
            </a:lvl3pPr>
            <a:lvl4pPr>
              <a:buClr>
                <a:srgbClr val="F39900"/>
              </a:buClr>
              <a:defRPr>
                <a:solidFill>
                  <a:srgbClr val="455866"/>
                </a:solidFill>
              </a:defRPr>
            </a:lvl4pPr>
            <a:lvl5pPr>
              <a:buClr>
                <a:srgbClr val="F39900"/>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10">
            <a:extLst>
              <a:ext uri="{FF2B5EF4-FFF2-40B4-BE49-F238E27FC236}">
                <a16:creationId xmlns:a16="http://schemas.microsoft.com/office/drawing/2014/main" id="{F5BB30B9-43AE-B149-B78D-09EE55377C24}"/>
              </a:ext>
            </a:extLst>
          </p:cNvPr>
          <p:cNvSpPr>
            <a:spLocks noGrp="1"/>
          </p:cNvSpPr>
          <p:nvPr>
            <p:ph sz="quarter" idx="15"/>
          </p:nvPr>
        </p:nvSpPr>
        <p:spPr>
          <a:xfrm>
            <a:off x="6336002" y="2808195"/>
            <a:ext cx="5377633" cy="3567205"/>
          </a:xfrm>
        </p:spPr>
        <p:txBody>
          <a:bodyPr/>
          <a:lstStyle>
            <a:lvl1pPr>
              <a:buClr>
                <a:srgbClr val="F39900"/>
              </a:buClr>
              <a:defRPr>
                <a:solidFill>
                  <a:srgbClr val="455866"/>
                </a:solidFill>
              </a:defRPr>
            </a:lvl1pPr>
            <a:lvl2pPr>
              <a:buClr>
                <a:srgbClr val="F39900"/>
              </a:buClr>
              <a:defRPr>
                <a:solidFill>
                  <a:srgbClr val="455866"/>
                </a:solidFill>
              </a:defRPr>
            </a:lvl2pPr>
            <a:lvl3pPr>
              <a:buClr>
                <a:srgbClr val="F39900"/>
              </a:buClr>
              <a:defRPr>
                <a:solidFill>
                  <a:srgbClr val="455866"/>
                </a:solidFill>
              </a:defRPr>
            </a:lvl3pPr>
            <a:lvl4pPr>
              <a:buClr>
                <a:srgbClr val="F39900"/>
              </a:buClr>
              <a:defRPr>
                <a:solidFill>
                  <a:srgbClr val="455866"/>
                </a:solidFill>
              </a:defRPr>
            </a:lvl4pPr>
            <a:lvl5pPr>
              <a:buClr>
                <a:srgbClr val="F39900"/>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3462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425750"/>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7" name="Grafika 8">
            <a:extLst>
              <a:ext uri="{FF2B5EF4-FFF2-40B4-BE49-F238E27FC236}">
                <a16:creationId xmlns:a16="http://schemas.microsoft.com/office/drawing/2014/main" id="{8ACF3570-A125-EF44-9914-4AAC2877E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60" y="6373520"/>
            <a:ext cx="912283" cy="174811"/>
          </a:xfrm>
          <a:prstGeom prst="rect">
            <a:avLst/>
          </a:prstGeom>
        </p:spPr>
      </p:pic>
      <p:sp>
        <p:nvSpPr>
          <p:cNvPr id="10" name="Content Placeholder 9">
            <a:extLst>
              <a:ext uri="{FF2B5EF4-FFF2-40B4-BE49-F238E27FC236}">
                <a16:creationId xmlns:a16="http://schemas.microsoft.com/office/drawing/2014/main" id="{8267151C-F198-204A-91B0-1A89D8289DAB}"/>
              </a:ext>
            </a:extLst>
          </p:cNvPr>
          <p:cNvSpPr>
            <a:spLocks noGrp="1"/>
          </p:cNvSpPr>
          <p:nvPr>
            <p:ph sz="quarter" idx="13"/>
          </p:nvPr>
        </p:nvSpPr>
        <p:spPr>
          <a:xfrm>
            <a:off x="478368" y="2239435"/>
            <a:ext cx="11235267" cy="41340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27669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41302" y="482600"/>
            <a:ext cx="5854700" cy="5892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9" y="482600"/>
            <a:ext cx="5375999" cy="2946400"/>
          </a:xfrm>
        </p:spPr>
        <p:txBody>
          <a:bodyPr anchor="ctr"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8" y="3382435"/>
            <a:ext cx="5375997" cy="29929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11758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9" y="421643"/>
            <a:ext cx="5375999" cy="1864356"/>
          </a:xfrm>
        </p:spPr>
        <p:txBody>
          <a:bodyPr anchor="t"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8" y="2235201"/>
            <a:ext cx="5375997" cy="4140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54015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 y="0"/>
            <a:ext cx="42227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2" y="1095834"/>
            <a:ext cx="7009633" cy="5279567"/>
          </a:xfrm>
        </p:spPr>
        <p:txBody>
          <a:bodyPr/>
          <a:lstStyle>
            <a:lvl1pPr>
              <a:defRPr>
                <a:solidFill>
                  <a:srgbClr val="F39900"/>
                </a:solidFill>
              </a:defRPr>
            </a:lvl1pPr>
            <a:lvl2pPr>
              <a:defRPr>
                <a:solidFill>
                  <a:srgbClr val="F39900"/>
                </a:solidFill>
              </a:defRPr>
            </a:lvl2pPr>
            <a:lvl3pPr>
              <a:defRPr>
                <a:solidFill>
                  <a:srgbClr val="F39900"/>
                </a:solidFill>
              </a:defRPr>
            </a:lvl3pPr>
            <a:lvl4pPr>
              <a:defRPr>
                <a:solidFill>
                  <a:srgbClr val="F39900"/>
                </a:solidFill>
              </a:defRPr>
            </a:lvl4pPr>
            <a:lvl5pPr>
              <a:defRPr>
                <a:solidFill>
                  <a:srgbClr val="F3990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6160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71" y="425896"/>
            <a:ext cx="5375999" cy="1860104"/>
          </a:xfrm>
        </p:spPr>
        <p:txBody>
          <a:bodyPr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9" name="Picture Placeholder 8">
            <a:extLst>
              <a:ext uri="{FF2B5EF4-FFF2-40B4-BE49-F238E27FC236}">
                <a16:creationId xmlns:a16="http://schemas.microsoft.com/office/drawing/2014/main" id="{9E2CA3F7-1CA5-AB4A-B93A-EBDAEA6A8531}"/>
              </a:ext>
            </a:extLst>
          </p:cNvPr>
          <p:cNvSpPr>
            <a:spLocks noGrp="1"/>
          </p:cNvSpPr>
          <p:nvPr>
            <p:ph type="pic" sz="quarter" idx="13"/>
          </p:nvPr>
        </p:nvSpPr>
        <p:spPr>
          <a:xfrm>
            <a:off x="6096000" y="480486"/>
            <a:ext cx="6096000" cy="5234516"/>
          </a:xfrm>
        </p:spPr>
        <p:txBody>
          <a:bodyPr/>
          <a:lstStyle/>
          <a:p>
            <a:r>
              <a:rPr lang="en-GB"/>
              <a:t>Click icon to add picture</a:t>
            </a:r>
          </a:p>
        </p:txBody>
      </p:sp>
      <p:sp>
        <p:nvSpPr>
          <p:cNvPr id="10" name="Content Placeholder 9">
            <a:extLst>
              <a:ext uri="{FF2B5EF4-FFF2-40B4-BE49-F238E27FC236}">
                <a16:creationId xmlns:a16="http://schemas.microsoft.com/office/drawing/2014/main" id="{5FB114B1-7120-7D49-ABC0-8B59ADC82367}"/>
              </a:ext>
            </a:extLst>
          </p:cNvPr>
          <p:cNvSpPr>
            <a:spLocks noGrp="1"/>
          </p:cNvSpPr>
          <p:nvPr>
            <p:ph sz="quarter" idx="14"/>
          </p:nvPr>
        </p:nvSpPr>
        <p:spPr>
          <a:xfrm>
            <a:off x="478368" y="2239435"/>
            <a:ext cx="53763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72910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70" y="425896"/>
            <a:ext cx="5376332" cy="1860104"/>
          </a:xfrm>
        </p:spPr>
        <p:txBody>
          <a:bodyPr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19CF9E1C-F4E5-124F-B100-6C82086D9BAC}"/>
              </a:ext>
            </a:extLst>
          </p:cNvPr>
          <p:cNvSpPr>
            <a:spLocks noGrp="1"/>
          </p:cNvSpPr>
          <p:nvPr>
            <p:ph type="pic" sz="quarter" idx="13"/>
          </p:nvPr>
        </p:nvSpPr>
        <p:spPr>
          <a:xfrm>
            <a:off x="6096000" y="0"/>
            <a:ext cx="6096000" cy="6858000"/>
          </a:xfrm>
        </p:spPr>
        <p:txBody>
          <a:bodyPr/>
          <a:lstStyle/>
          <a:p>
            <a:r>
              <a:rPr lang="en-GB"/>
              <a:t>Click icon to add picture</a:t>
            </a:r>
          </a:p>
        </p:txBody>
      </p:sp>
      <p:sp>
        <p:nvSpPr>
          <p:cNvPr id="10" name="Content Placeholder 9">
            <a:extLst>
              <a:ext uri="{FF2B5EF4-FFF2-40B4-BE49-F238E27FC236}">
                <a16:creationId xmlns:a16="http://schemas.microsoft.com/office/drawing/2014/main" id="{3943799C-7DCD-2046-9201-D45D204F85EE}"/>
              </a:ext>
            </a:extLst>
          </p:cNvPr>
          <p:cNvSpPr>
            <a:spLocks noGrp="1"/>
          </p:cNvSpPr>
          <p:nvPr>
            <p:ph sz="quarter" idx="14"/>
          </p:nvPr>
        </p:nvSpPr>
        <p:spPr>
          <a:xfrm>
            <a:off x="478368" y="2239435"/>
            <a:ext cx="53763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32523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6002" y="425896"/>
            <a:ext cx="5137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5" name="Picture Placeholder 4">
            <a:extLst>
              <a:ext uri="{FF2B5EF4-FFF2-40B4-BE49-F238E27FC236}">
                <a16:creationId xmlns:a16="http://schemas.microsoft.com/office/drawing/2014/main" id="{D5F429A1-B3F3-4942-8D02-1BDBA602BB44}"/>
              </a:ext>
            </a:extLst>
          </p:cNvPr>
          <p:cNvSpPr>
            <a:spLocks noGrp="1"/>
          </p:cNvSpPr>
          <p:nvPr>
            <p:ph type="pic" sz="quarter" idx="13"/>
          </p:nvPr>
        </p:nvSpPr>
        <p:spPr>
          <a:xfrm>
            <a:off x="0" y="0"/>
            <a:ext cx="6096000" cy="6858000"/>
          </a:xfrm>
        </p:spPr>
        <p:txBody>
          <a:bodyPr/>
          <a:lstStyle/>
          <a:p>
            <a:r>
              <a:rPr lang="en-GB"/>
              <a:t>Click icon to add picture</a:t>
            </a:r>
          </a:p>
        </p:txBody>
      </p:sp>
      <p:sp>
        <p:nvSpPr>
          <p:cNvPr id="9" name="Content Placeholder 9">
            <a:extLst>
              <a:ext uri="{FF2B5EF4-FFF2-40B4-BE49-F238E27FC236}">
                <a16:creationId xmlns:a16="http://schemas.microsoft.com/office/drawing/2014/main" id="{956139B1-E2C9-5B43-82B5-95EDBE986694}"/>
              </a:ext>
            </a:extLst>
          </p:cNvPr>
          <p:cNvSpPr>
            <a:spLocks noGrp="1"/>
          </p:cNvSpPr>
          <p:nvPr>
            <p:ph sz="quarter" idx="15"/>
          </p:nvPr>
        </p:nvSpPr>
        <p:spPr>
          <a:xfrm>
            <a:off x="6576000" y="2239435"/>
            <a:ext cx="5137635"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44609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Inter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E61BC1-4D72-B04B-9984-D46B1799441B}"/>
              </a:ext>
            </a:extLst>
          </p:cNvPr>
          <p:cNvSpPr/>
          <p:nvPr userDrawn="1"/>
        </p:nvSpPr>
        <p:spPr>
          <a:xfrm>
            <a:off x="10708641" y="6289040"/>
            <a:ext cx="1107440" cy="3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 name="Picture Placeholder 3">
            <a:extLst>
              <a:ext uri="{FF2B5EF4-FFF2-40B4-BE49-F238E27FC236}">
                <a16:creationId xmlns:a16="http://schemas.microsoft.com/office/drawing/2014/main" id="{BBD6132F-05DF-B641-8893-2E305F6AA865}"/>
              </a:ext>
            </a:extLst>
          </p:cNvPr>
          <p:cNvSpPr>
            <a:spLocks noGrp="1"/>
          </p:cNvSpPr>
          <p:nvPr>
            <p:ph type="pic" sz="quarter" idx="10"/>
          </p:nvPr>
        </p:nvSpPr>
        <p:spPr>
          <a:xfrm>
            <a:off x="0" y="0"/>
            <a:ext cx="12192000" cy="6858000"/>
          </a:xfrm>
        </p:spPr>
        <p:txBody>
          <a:bodyPr/>
          <a:lstStyle/>
          <a:p>
            <a:r>
              <a:rPr lang="en-GB"/>
              <a:t>Click icon to add picture</a:t>
            </a:r>
          </a:p>
        </p:txBody>
      </p:sp>
      <p:sp>
        <p:nvSpPr>
          <p:cNvPr id="2" name="Title 1"/>
          <p:cNvSpPr>
            <a:spLocks noGrp="1"/>
          </p:cNvSpPr>
          <p:nvPr>
            <p:ph type="ctrTitle" hasCustomPrompt="1"/>
          </p:nvPr>
        </p:nvSpPr>
        <p:spPr>
          <a:xfrm>
            <a:off x="478368" y="4487928"/>
            <a:ext cx="9362013" cy="1218605"/>
          </a:xfrm>
        </p:spPr>
        <p:txBody>
          <a:bodyPr anchor="t" anchorCtr="0"/>
          <a:lstStyle>
            <a:lvl1pPr algn="l">
              <a:defRPr sz="5333">
                <a:solidFill>
                  <a:schemeClr val="bg1"/>
                </a:solidFill>
              </a:defRPr>
            </a:lvl1pPr>
          </a:lstStyle>
          <a:p>
            <a:r>
              <a:rPr lang="en-GB"/>
              <a:t>Click to edit Intertitle style</a:t>
            </a:r>
            <a:endParaRPr lang="en-US"/>
          </a:p>
        </p:txBody>
      </p:sp>
      <p:sp>
        <p:nvSpPr>
          <p:cNvPr id="6" name="Slide Number Placeholder 5">
            <a:extLst>
              <a:ext uri="{FF2B5EF4-FFF2-40B4-BE49-F238E27FC236}">
                <a16:creationId xmlns:a16="http://schemas.microsoft.com/office/drawing/2014/main" id="{CB6FE28D-5C41-1F49-AE55-4EC84CDE9FC4}"/>
              </a:ext>
            </a:extLst>
          </p:cNvPr>
          <p:cNvSpPr>
            <a:spLocks noGrp="1"/>
          </p:cNvSpPr>
          <p:nvPr>
            <p:ph type="sldNum" sz="quarter" idx="11"/>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59" y="6373519"/>
            <a:ext cx="912283" cy="174811"/>
          </a:xfrm>
          <a:prstGeom prst="rect">
            <a:avLst/>
          </a:prstGeom>
        </p:spPr>
      </p:pic>
    </p:spTree>
    <p:extLst>
      <p:ext uri="{BB962C8B-B14F-4D97-AF65-F5344CB8AC3E}">
        <p14:creationId xmlns:p14="http://schemas.microsoft.com/office/powerpoint/2010/main" val="29538280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51D7715E-8BFD-C242-B789-8D0385D2F997}"/>
              </a:ext>
            </a:extLst>
          </p:cNvPr>
          <p:cNvSpPr>
            <a:spLocks noGrp="1"/>
          </p:cNvSpPr>
          <p:nvPr>
            <p:ph sz="quarter" idx="17"/>
          </p:nvPr>
        </p:nvSpPr>
        <p:spPr>
          <a:xfrm>
            <a:off x="6574363" y="2239435"/>
            <a:ext cx="5139268"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Picture Placeholder 4">
            <a:extLst>
              <a:ext uri="{FF2B5EF4-FFF2-40B4-BE49-F238E27FC236}">
                <a16:creationId xmlns:a16="http://schemas.microsoft.com/office/drawing/2014/main" id="{D94250F5-361D-8F4C-B5E0-0DBC3B813E7A}"/>
              </a:ext>
            </a:extLst>
          </p:cNvPr>
          <p:cNvSpPr>
            <a:spLocks noGrp="1"/>
          </p:cNvSpPr>
          <p:nvPr>
            <p:ph type="pic" sz="quarter" idx="14"/>
          </p:nvPr>
        </p:nvSpPr>
        <p:spPr>
          <a:xfrm>
            <a:off x="0" y="0"/>
            <a:ext cx="6096000" cy="6858000"/>
          </a:xfrm>
        </p:spPr>
        <p:txBody>
          <a:bodyPr/>
          <a:lstStyle/>
          <a:p>
            <a:r>
              <a:rPr lang="en-GB"/>
              <a:t>Click icon to add picture</a:t>
            </a:r>
          </a:p>
        </p:txBody>
      </p:sp>
      <p:sp>
        <p:nvSpPr>
          <p:cNvPr id="11" name="Prostokąt 3">
            <a:extLst>
              <a:ext uri="{FF2B5EF4-FFF2-40B4-BE49-F238E27FC236}">
                <a16:creationId xmlns:a16="http://schemas.microsoft.com/office/drawing/2014/main" id="{BFB1E9AA-7FE9-294A-AF68-E72F1BDED3CE}"/>
              </a:ext>
            </a:extLst>
          </p:cNvPr>
          <p:cNvSpPr/>
          <p:nvPr userDrawn="1"/>
        </p:nvSpPr>
        <p:spPr>
          <a:xfrm rot="5400000">
            <a:off x="761995" y="-762001"/>
            <a:ext cx="4572000" cy="6096001"/>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2" name="Title 1"/>
          <p:cNvSpPr>
            <a:spLocks noGrp="1"/>
          </p:cNvSpPr>
          <p:nvPr>
            <p:ph type="title"/>
          </p:nvPr>
        </p:nvSpPr>
        <p:spPr>
          <a:xfrm>
            <a:off x="478370" y="425896"/>
            <a:ext cx="5376332" cy="1860104"/>
          </a:xfrm>
        </p:spPr>
        <p:txBody>
          <a:bodyPr anchor="t" anchorCtr="0"/>
          <a:lstStyle>
            <a:lvl1pPr>
              <a:defRPr sz="3733">
                <a:solidFill>
                  <a:schemeClr val="bg1"/>
                </a:solidFill>
              </a:defRPr>
            </a:lvl1pPr>
          </a:lstStyle>
          <a:p>
            <a:r>
              <a:rPr lang="en-GB"/>
              <a:t>Click to edit Master title style</a:t>
            </a:r>
            <a:endParaRPr lang="en-US"/>
          </a:p>
        </p:txBody>
      </p:sp>
      <p:sp>
        <p:nvSpPr>
          <p:cNvPr id="13" name="Content Placeholder 9">
            <a:extLst>
              <a:ext uri="{FF2B5EF4-FFF2-40B4-BE49-F238E27FC236}">
                <a16:creationId xmlns:a16="http://schemas.microsoft.com/office/drawing/2014/main" id="{6A0E1778-604F-1247-84E3-47F4F1DC178F}"/>
              </a:ext>
            </a:extLst>
          </p:cNvPr>
          <p:cNvSpPr>
            <a:spLocks noGrp="1"/>
          </p:cNvSpPr>
          <p:nvPr>
            <p:ph sz="quarter" idx="18"/>
          </p:nvPr>
        </p:nvSpPr>
        <p:spPr>
          <a:xfrm>
            <a:off x="478364" y="2239435"/>
            <a:ext cx="5376336" cy="11895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57350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6002" y="425896"/>
            <a:ext cx="5137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E8F68402-6943-9441-9FE0-B103FC000F85}"/>
              </a:ext>
            </a:extLst>
          </p:cNvPr>
          <p:cNvSpPr>
            <a:spLocks noGrp="1"/>
          </p:cNvSpPr>
          <p:nvPr>
            <p:ph type="pic" sz="quarter" idx="13"/>
          </p:nvPr>
        </p:nvSpPr>
        <p:spPr>
          <a:xfrm>
            <a:off x="0" y="480486"/>
            <a:ext cx="6096000" cy="5894916"/>
          </a:xfrm>
        </p:spPr>
        <p:txBody>
          <a:bodyPr/>
          <a:lstStyle/>
          <a:p>
            <a:r>
              <a:rPr lang="en-GB"/>
              <a:t>Click icon to add picture</a:t>
            </a:r>
          </a:p>
        </p:txBody>
      </p:sp>
      <p:sp>
        <p:nvSpPr>
          <p:cNvPr id="9" name="Content Placeholder 9">
            <a:extLst>
              <a:ext uri="{FF2B5EF4-FFF2-40B4-BE49-F238E27FC236}">
                <a16:creationId xmlns:a16="http://schemas.microsoft.com/office/drawing/2014/main" id="{14884820-8AAE-2C46-A983-C37585F52817}"/>
              </a:ext>
            </a:extLst>
          </p:cNvPr>
          <p:cNvSpPr>
            <a:spLocks noGrp="1"/>
          </p:cNvSpPr>
          <p:nvPr>
            <p:ph sz="quarter" idx="17"/>
          </p:nvPr>
        </p:nvSpPr>
        <p:spPr>
          <a:xfrm>
            <a:off x="6574363" y="2239435"/>
            <a:ext cx="5139268"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03766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4002" y="425896"/>
            <a:ext cx="7009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2F331CA5-EEFD-AB40-B291-214A9C97305D}"/>
              </a:ext>
            </a:extLst>
          </p:cNvPr>
          <p:cNvSpPr>
            <a:spLocks noGrp="1"/>
          </p:cNvSpPr>
          <p:nvPr>
            <p:ph type="pic" sz="quarter" idx="13"/>
          </p:nvPr>
        </p:nvSpPr>
        <p:spPr>
          <a:xfrm>
            <a:off x="2" y="480486"/>
            <a:ext cx="4222751" cy="5894916"/>
          </a:xfrm>
        </p:spPr>
        <p:txBody>
          <a:bodyPr/>
          <a:lstStyle/>
          <a:p>
            <a:r>
              <a:rPr lang="en-GB"/>
              <a:t>Click icon to add picture</a:t>
            </a:r>
          </a:p>
        </p:txBody>
      </p:sp>
      <p:sp>
        <p:nvSpPr>
          <p:cNvPr id="9" name="Content Placeholder 9">
            <a:extLst>
              <a:ext uri="{FF2B5EF4-FFF2-40B4-BE49-F238E27FC236}">
                <a16:creationId xmlns:a16="http://schemas.microsoft.com/office/drawing/2014/main" id="{41CF2BF3-0E86-BD4D-A677-E813F0AC9162}"/>
              </a:ext>
            </a:extLst>
          </p:cNvPr>
          <p:cNvSpPr>
            <a:spLocks noGrp="1"/>
          </p:cNvSpPr>
          <p:nvPr>
            <p:ph sz="quarter" idx="17"/>
          </p:nvPr>
        </p:nvSpPr>
        <p:spPr>
          <a:xfrm>
            <a:off x="4703999" y="2239435"/>
            <a:ext cx="70096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73813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9" y="3369679"/>
            <a:ext cx="9362017" cy="717252"/>
          </a:xfrm>
        </p:spPr>
        <p:txBody>
          <a:bodyPr/>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7" name="Content Placeholder 6">
            <a:extLst>
              <a:ext uri="{FF2B5EF4-FFF2-40B4-BE49-F238E27FC236}">
                <a16:creationId xmlns:a16="http://schemas.microsoft.com/office/drawing/2014/main" id="{572E3BF5-E07D-6D4F-8CBB-08358541D72B}"/>
              </a:ext>
            </a:extLst>
          </p:cNvPr>
          <p:cNvSpPr>
            <a:spLocks noGrp="1"/>
          </p:cNvSpPr>
          <p:nvPr>
            <p:ph sz="quarter" idx="13"/>
          </p:nvPr>
        </p:nvSpPr>
        <p:spPr>
          <a:xfrm>
            <a:off x="478369" y="4521200"/>
            <a:ext cx="9362017" cy="1854200"/>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0009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2717801"/>
            <a:ext cx="3504000" cy="3104115"/>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2" y="1095834"/>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Content Placeholder 8">
            <a:extLst>
              <a:ext uri="{FF2B5EF4-FFF2-40B4-BE49-F238E27FC236}">
                <a16:creationId xmlns:a16="http://schemas.microsoft.com/office/drawing/2014/main" id="{65820638-AF7D-6E35-F9D4-41560354C9A1}"/>
              </a:ext>
            </a:extLst>
          </p:cNvPr>
          <p:cNvSpPr>
            <a:spLocks noGrp="1"/>
          </p:cNvSpPr>
          <p:nvPr>
            <p:ph sz="quarter" idx="14"/>
          </p:nvPr>
        </p:nvSpPr>
        <p:spPr>
          <a:xfrm>
            <a:off x="478367" y="1095833"/>
            <a:ext cx="3504000" cy="16219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2358161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2" y="1095834"/>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14228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9620F6-00D9-3D6F-83B4-BDB0B5303B3E}"/>
              </a:ext>
            </a:extLst>
          </p:cNvPr>
          <p:cNvPicPr>
            <a:picLocks noChangeAspect="1"/>
          </p:cNvPicPr>
          <p:nvPr userDrawn="1"/>
        </p:nvPicPr>
        <p:blipFill rotWithShape="1">
          <a:blip r:embed="rId2"/>
          <a:srcRect l="18146" r="17339"/>
          <a:stretch/>
        </p:blipFill>
        <p:spPr>
          <a:xfrm>
            <a:off x="0" y="-8173"/>
            <a:ext cx="12192000" cy="6866173"/>
          </a:xfrm>
          <a:prstGeom prst="rect">
            <a:avLst/>
          </a:prstGeom>
        </p:spPr>
      </p:pic>
      <p:sp>
        <p:nvSpPr>
          <p:cNvPr id="13" name="Prostokąt 3">
            <a:extLst>
              <a:ext uri="{FF2B5EF4-FFF2-40B4-BE49-F238E27FC236}">
                <a16:creationId xmlns:a16="http://schemas.microsoft.com/office/drawing/2014/main" id="{86BFCFCD-7132-8B4C-90BC-902C0997B3AB}"/>
              </a:ext>
            </a:extLst>
          </p:cNvPr>
          <p:cNvSpPr/>
          <p:nvPr userDrawn="1"/>
        </p:nvSpPr>
        <p:spPr>
          <a:xfrm>
            <a:off x="1" y="8173"/>
            <a:ext cx="6026151"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353395"/>
            <a:ext cx="9362013" cy="2361605"/>
          </a:xfrm>
        </p:spPr>
        <p:txBody>
          <a:bodyPr anchor="t"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7" y="5335669"/>
            <a:ext cx="9362015" cy="450703"/>
          </a:xfrm>
        </p:spPr>
        <p:txBody>
          <a:bodyPr anchor="b" anchorCtr="0"/>
          <a:lstStyle>
            <a:lvl1pPr marL="0" indent="0" algn="l">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pic>
        <p:nvPicPr>
          <p:cNvPr id="14" name="Picture 17">
            <a:extLst>
              <a:ext uri="{FF2B5EF4-FFF2-40B4-BE49-F238E27FC236}">
                <a16:creationId xmlns:a16="http://schemas.microsoft.com/office/drawing/2014/main" id="{93F6FF62-4C99-6244-AF2A-82D2F645D6F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9432" y="1004764"/>
            <a:ext cx="1634947" cy="1990389"/>
          </a:xfrm>
          <a:prstGeom prst="rect">
            <a:avLst/>
          </a:prstGeom>
        </p:spPr>
      </p:pic>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802359" y="6373519"/>
            <a:ext cx="912283" cy="174811"/>
          </a:xfrm>
          <a:prstGeom prst="rect">
            <a:avLst/>
          </a:prstGeom>
        </p:spPr>
      </p:pic>
      <p:sp>
        <p:nvSpPr>
          <p:cNvPr id="7" name="Content Placeholder 6">
            <a:extLst>
              <a:ext uri="{FF2B5EF4-FFF2-40B4-BE49-F238E27FC236}">
                <a16:creationId xmlns:a16="http://schemas.microsoft.com/office/drawing/2014/main" id="{A8B8467E-CB15-E948-A1E7-2AA1F0642B40}"/>
              </a:ext>
            </a:extLst>
          </p:cNvPr>
          <p:cNvSpPr>
            <a:spLocks noGrp="1"/>
          </p:cNvSpPr>
          <p:nvPr>
            <p:ph sz="quarter" idx="10"/>
          </p:nvPr>
        </p:nvSpPr>
        <p:spPr>
          <a:xfrm>
            <a:off x="478367" y="6178735"/>
            <a:ext cx="9362015" cy="281165"/>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24868110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9" name="Obraz 5" descr="Obraz zawierający tekst, ściana, wewnątrz, osoba&#10;&#10;Opis wygenerowany automatycznie">
            <a:extLst>
              <a:ext uri="{FF2B5EF4-FFF2-40B4-BE49-F238E27FC236}">
                <a16:creationId xmlns:a16="http://schemas.microsoft.com/office/drawing/2014/main" id="{63DDB30F-1F12-2C4C-A627-D761E3A979D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353395"/>
            <a:ext cx="9362013" cy="2361605"/>
          </a:xfrm>
        </p:spPr>
        <p:txBody>
          <a:bodyPr anchor="t"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7" y="5335669"/>
            <a:ext cx="9362015" cy="450703"/>
          </a:xfrm>
        </p:spPr>
        <p:txBody>
          <a:bodyPr anchor="b" anchorCtr="0"/>
          <a:lstStyle>
            <a:lvl1pPr marL="0" indent="0" algn="l">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pic>
        <p:nvPicPr>
          <p:cNvPr id="14" name="Picture 17">
            <a:extLst>
              <a:ext uri="{FF2B5EF4-FFF2-40B4-BE49-F238E27FC236}">
                <a16:creationId xmlns:a16="http://schemas.microsoft.com/office/drawing/2014/main" id="{93F6FF62-4C99-6244-AF2A-82D2F645D6F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59432" y="1004764"/>
            <a:ext cx="1634947" cy="1990389"/>
          </a:xfrm>
          <a:prstGeom prst="rect">
            <a:avLst/>
          </a:prstGeom>
        </p:spPr>
      </p:pic>
      <p:pic>
        <p:nvPicPr>
          <p:cNvPr id="11" name="Picture 14" descr="RGB_SWITCH_Logo_skalierbar.pdf">
            <a:extLst>
              <a:ext uri="{FF2B5EF4-FFF2-40B4-BE49-F238E27FC236}">
                <a16:creationId xmlns:a16="http://schemas.microsoft.com/office/drawing/2014/main" id="{28614B27-71D4-1740-871D-FD7CDBF36B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sp>
        <p:nvSpPr>
          <p:cNvPr id="12" name="Content Placeholder 6">
            <a:extLst>
              <a:ext uri="{FF2B5EF4-FFF2-40B4-BE49-F238E27FC236}">
                <a16:creationId xmlns:a16="http://schemas.microsoft.com/office/drawing/2014/main" id="{46EFFA22-6F79-DA48-A95E-9B66328BBB8E}"/>
              </a:ext>
            </a:extLst>
          </p:cNvPr>
          <p:cNvSpPr>
            <a:spLocks noGrp="1"/>
          </p:cNvSpPr>
          <p:nvPr>
            <p:ph sz="quarter" idx="10"/>
          </p:nvPr>
        </p:nvSpPr>
        <p:spPr>
          <a:xfrm>
            <a:off x="478367" y="6174502"/>
            <a:ext cx="9362015" cy="281165"/>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GB"/>
              <a:t>Click to edit Master text styles</a:t>
            </a:r>
          </a:p>
        </p:txBody>
      </p:sp>
    </p:spTree>
    <p:extLst>
      <p:ext uri="{BB962C8B-B14F-4D97-AF65-F5344CB8AC3E}">
        <p14:creationId xmlns:p14="http://schemas.microsoft.com/office/powerpoint/2010/main" val="26695236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4" descr="RGB_SWITCH_Logo_skalierbar.pdf">
            <a:extLst>
              <a:ext uri="{FF2B5EF4-FFF2-40B4-BE49-F238E27FC236}">
                <a16:creationId xmlns:a16="http://schemas.microsoft.com/office/drawing/2014/main" id="{30BC2D3D-3571-844B-8D8F-D93AF0EC24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pic>
        <p:nvPicPr>
          <p:cNvPr id="5" name="Picture 4">
            <a:extLst>
              <a:ext uri="{FF2B5EF4-FFF2-40B4-BE49-F238E27FC236}">
                <a16:creationId xmlns:a16="http://schemas.microsoft.com/office/drawing/2014/main" id="{89CC8927-DEA2-A944-9BED-C1333D5F503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Prostokąt 1">
            <a:extLst>
              <a:ext uri="{FF2B5EF4-FFF2-40B4-BE49-F238E27FC236}">
                <a16:creationId xmlns:a16="http://schemas.microsoft.com/office/drawing/2014/main" id="{F378AE3B-7ABA-5146-83DB-88656C94F6BA}"/>
              </a:ext>
            </a:extLst>
          </p:cNvPr>
          <p:cNvSpPr/>
          <p:nvPr userDrawn="1"/>
        </p:nvSpPr>
        <p:spPr>
          <a:xfrm>
            <a:off x="-1" y="3429000"/>
            <a:ext cx="6096001" cy="2946401"/>
          </a:xfrm>
          <a:prstGeom prst="rect">
            <a:avLst/>
          </a:prstGeom>
          <a:solidFill>
            <a:srgbClr val="00247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p:nvPr>
        </p:nvSpPr>
        <p:spPr>
          <a:xfrm>
            <a:off x="478368" y="3429000"/>
            <a:ext cx="5521837" cy="2118832"/>
          </a:xfrm>
        </p:spPr>
        <p:txBody>
          <a:bodyPr anchor="ctr" anchorCtr="0"/>
          <a:lstStyle>
            <a:lvl1pPr algn="l">
              <a:defRPr sz="5333">
                <a:solidFill>
                  <a:schemeClr val="bg1"/>
                </a:solidFill>
              </a:defRPr>
            </a:lvl1pPr>
          </a:lstStyle>
          <a:p>
            <a:r>
              <a:rPr lang="en-GB"/>
              <a:t>Click to edit Master title style</a:t>
            </a:r>
            <a:endParaRPr lang="en-US"/>
          </a:p>
        </p:txBody>
      </p:sp>
      <p:sp>
        <p:nvSpPr>
          <p:cNvPr id="3" name="Subtitle 2"/>
          <p:cNvSpPr>
            <a:spLocks noGrp="1"/>
          </p:cNvSpPr>
          <p:nvPr>
            <p:ph type="subTitle" idx="1"/>
          </p:nvPr>
        </p:nvSpPr>
        <p:spPr>
          <a:xfrm>
            <a:off x="478368" y="5339902"/>
            <a:ext cx="5521837" cy="450703"/>
          </a:xfrm>
        </p:spPr>
        <p:txBody>
          <a:bodyPr anchor="b" anchorCtr="0"/>
          <a:lstStyle>
            <a:lvl1pPr marL="0" indent="0" algn="l">
              <a:buNone/>
              <a:defRPr sz="24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2347285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Intertitle Slide">
    <p:spTree>
      <p:nvGrpSpPr>
        <p:cNvPr id="1" name=""/>
        <p:cNvGrpSpPr/>
        <p:nvPr/>
      </p:nvGrpSpPr>
      <p:grpSpPr>
        <a:xfrm>
          <a:off x="0" y="0"/>
          <a:ext cx="0" cy="0"/>
          <a:chOff x="0" y="0"/>
          <a:chExt cx="0" cy="0"/>
        </a:xfrm>
      </p:grpSpPr>
      <p:pic>
        <p:nvPicPr>
          <p:cNvPr id="9" name="Obraz 2">
            <a:extLst>
              <a:ext uri="{FF2B5EF4-FFF2-40B4-BE49-F238E27FC236}">
                <a16:creationId xmlns:a16="http://schemas.microsoft.com/office/drawing/2014/main" id="{6C08B153-E1BF-8A4E-9EEA-8D7CC4DC55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12192000" cy="6865527"/>
          </a:xfrm>
          <a:prstGeom prst="rect">
            <a:avLst/>
          </a:prstGeom>
          <a:ln>
            <a:noFill/>
          </a:ln>
        </p:spPr>
      </p:pic>
      <p:sp>
        <p:nvSpPr>
          <p:cNvPr id="13" name="Prostokąt 3">
            <a:extLst>
              <a:ext uri="{FF2B5EF4-FFF2-40B4-BE49-F238E27FC236}">
                <a16:creationId xmlns:a16="http://schemas.microsoft.com/office/drawing/2014/main" id="{86BFCFCD-7132-8B4C-90BC-902C0997B3AB}"/>
              </a:ext>
            </a:extLst>
          </p:cNvPr>
          <p:cNvSpPr/>
          <p:nvPr userDrawn="1"/>
        </p:nvSpPr>
        <p:spPr>
          <a:xfrm>
            <a:off x="0" y="8173"/>
            <a:ext cx="6096000" cy="6858000"/>
          </a:xfrm>
          <a:prstGeom prst="rect">
            <a:avLst/>
          </a:prstGeom>
          <a:gradFill flip="none" rotWithShape="1">
            <a:gsLst>
              <a:gs pos="8000">
                <a:schemeClr val="tx1">
                  <a:alpha val="58000"/>
                </a:schemeClr>
              </a:gs>
              <a:gs pos="100000">
                <a:schemeClr val="tx1">
                  <a:alpha val="0"/>
                </a:schemeClr>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l-PL" sz="2400"/>
          </a:p>
        </p:txBody>
      </p:sp>
      <p:sp>
        <p:nvSpPr>
          <p:cNvPr id="2" name="Title 1"/>
          <p:cNvSpPr>
            <a:spLocks noGrp="1"/>
          </p:cNvSpPr>
          <p:nvPr>
            <p:ph type="ctrTitle" hasCustomPrompt="1"/>
          </p:nvPr>
        </p:nvSpPr>
        <p:spPr>
          <a:xfrm>
            <a:off x="478368" y="4487928"/>
            <a:ext cx="9362013" cy="1218605"/>
          </a:xfrm>
        </p:spPr>
        <p:txBody>
          <a:bodyPr anchor="t" anchorCtr="0"/>
          <a:lstStyle>
            <a:lvl1pPr algn="l">
              <a:defRPr sz="5333">
                <a:solidFill>
                  <a:schemeClr val="bg1"/>
                </a:solidFill>
              </a:defRPr>
            </a:lvl1pPr>
          </a:lstStyle>
          <a:p>
            <a:r>
              <a:rPr lang="en-GB"/>
              <a:t>Click to edit Intertitle style</a:t>
            </a:r>
            <a:endParaRPr lang="en-US"/>
          </a:p>
        </p:txBody>
      </p:sp>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802359" y="6373519"/>
            <a:ext cx="912283" cy="174811"/>
          </a:xfrm>
          <a:prstGeom prst="rect">
            <a:avLst/>
          </a:prstGeom>
        </p:spPr>
      </p:pic>
      <p:sp>
        <p:nvSpPr>
          <p:cNvPr id="6" name="Slide Number Placeholder 5">
            <a:extLst>
              <a:ext uri="{FF2B5EF4-FFF2-40B4-BE49-F238E27FC236}">
                <a16:creationId xmlns:a16="http://schemas.microsoft.com/office/drawing/2014/main" id="{FA33161E-0FB6-BF4F-AEA5-77D7CF202C39}"/>
              </a:ext>
            </a:extLst>
          </p:cNvPr>
          <p:cNvSpPr>
            <a:spLocks noGrp="1"/>
          </p:cNvSpPr>
          <p:nvPr>
            <p:ph type="sldNum" sz="quarter" idx="11"/>
          </p:nvPr>
        </p:nvSpPr>
        <p:spPr>
          <a:xfrm>
            <a:off x="478368" y="6452138"/>
            <a:ext cx="1873251" cy="185729"/>
          </a:xfrm>
        </p:spPr>
        <p:txBody>
          <a:bodyPr/>
          <a:lstStyle>
            <a:lvl1pPr>
              <a:defRPr>
                <a:solidFill>
                  <a:schemeClr val="bg1"/>
                </a:solidFill>
              </a:defRPr>
            </a:lvl1pPr>
          </a:lstStyle>
          <a:p>
            <a:fld id="{C639D417-0839-FE48-B8E3-40B71BAC4F23}" type="slidenum">
              <a:rPr lang="en-GB" smtClean="0"/>
              <a:pPr/>
              <a:t>‹#›</a:t>
            </a:fld>
            <a:endParaRPr lang="en-GB"/>
          </a:p>
        </p:txBody>
      </p:sp>
    </p:spTree>
    <p:extLst>
      <p:ext uri="{BB962C8B-B14F-4D97-AF65-F5344CB8AC3E}">
        <p14:creationId xmlns:p14="http://schemas.microsoft.com/office/powerpoint/2010/main" val="405588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7" y="425749"/>
            <a:ext cx="11235267" cy="717252"/>
          </a:xfrm>
        </p:spPr>
        <p:txBody>
          <a:bodyPr/>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8" name="Content Placeholder 7">
            <a:extLst>
              <a:ext uri="{FF2B5EF4-FFF2-40B4-BE49-F238E27FC236}">
                <a16:creationId xmlns:a16="http://schemas.microsoft.com/office/drawing/2014/main" id="{A267A1FF-631A-9345-AFE1-B7754FE4746F}"/>
              </a:ext>
            </a:extLst>
          </p:cNvPr>
          <p:cNvSpPr>
            <a:spLocks noGrp="1"/>
          </p:cNvSpPr>
          <p:nvPr>
            <p:ph sz="quarter" idx="13"/>
          </p:nvPr>
        </p:nvSpPr>
        <p:spPr>
          <a:xfrm>
            <a:off x="478367" y="1096434"/>
            <a:ext cx="11235267" cy="52789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6271526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Inter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E61BC1-4D72-B04B-9984-D46B1799441B}"/>
              </a:ext>
            </a:extLst>
          </p:cNvPr>
          <p:cNvSpPr/>
          <p:nvPr userDrawn="1"/>
        </p:nvSpPr>
        <p:spPr>
          <a:xfrm>
            <a:off x="10708641" y="6289040"/>
            <a:ext cx="1107440" cy="35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4" name="Picture Placeholder 3">
            <a:extLst>
              <a:ext uri="{FF2B5EF4-FFF2-40B4-BE49-F238E27FC236}">
                <a16:creationId xmlns:a16="http://schemas.microsoft.com/office/drawing/2014/main" id="{BBD6132F-05DF-B641-8893-2E305F6AA865}"/>
              </a:ext>
            </a:extLst>
          </p:cNvPr>
          <p:cNvSpPr>
            <a:spLocks noGrp="1"/>
          </p:cNvSpPr>
          <p:nvPr>
            <p:ph type="pic" sz="quarter" idx="10"/>
          </p:nvPr>
        </p:nvSpPr>
        <p:spPr>
          <a:xfrm>
            <a:off x="0" y="0"/>
            <a:ext cx="12192000" cy="6858000"/>
          </a:xfrm>
        </p:spPr>
        <p:txBody>
          <a:bodyPr/>
          <a:lstStyle/>
          <a:p>
            <a:r>
              <a:rPr lang="en-GB"/>
              <a:t>Click icon to add picture</a:t>
            </a:r>
          </a:p>
        </p:txBody>
      </p:sp>
      <p:sp>
        <p:nvSpPr>
          <p:cNvPr id="2" name="Title 1"/>
          <p:cNvSpPr>
            <a:spLocks noGrp="1"/>
          </p:cNvSpPr>
          <p:nvPr>
            <p:ph type="ctrTitle" hasCustomPrompt="1"/>
          </p:nvPr>
        </p:nvSpPr>
        <p:spPr>
          <a:xfrm>
            <a:off x="478368" y="4487928"/>
            <a:ext cx="9362013" cy="1218605"/>
          </a:xfrm>
        </p:spPr>
        <p:txBody>
          <a:bodyPr anchor="t" anchorCtr="0"/>
          <a:lstStyle>
            <a:lvl1pPr algn="l">
              <a:defRPr sz="5333">
                <a:solidFill>
                  <a:schemeClr val="bg1"/>
                </a:solidFill>
              </a:defRPr>
            </a:lvl1pPr>
          </a:lstStyle>
          <a:p>
            <a:r>
              <a:rPr lang="en-GB"/>
              <a:t>Click to edit Intertitle style</a:t>
            </a:r>
            <a:endParaRPr lang="en-US"/>
          </a:p>
        </p:txBody>
      </p:sp>
      <p:sp>
        <p:nvSpPr>
          <p:cNvPr id="6" name="Slide Number Placeholder 5">
            <a:extLst>
              <a:ext uri="{FF2B5EF4-FFF2-40B4-BE49-F238E27FC236}">
                <a16:creationId xmlns:a16="http://schemas.microsoft.com/office/drawing/2014/main" id="{CB6FE28D-5C41-1F49-AE55-4EC84CDE9FC4}"/>
              </a:ext>
            </a:extLst>
          </p:cNvPr>
          <p:cNvSpPr>
            <a:spLocks noGrp="1"/>
          </p:cNvSpPr>
          <p:nvPr>
            <p:ph type="sldNum" sz="quarter" idx="11"/>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15" name="Grafika 8">
            <a:extLst>
              <a:ext uri="{FF2B5EF4-FFF2-40B4-BE49-F238E27FC236}">
                <a16:creationId xmlns:a16="http://schemas.microsoft.com/office/drawing/2014/main" id="{BF950E5E-B692-4940-98BE-F21C9BEA6D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59" y="6373519"/>
            <a:ext cx="912283" cy="174811"/>
          </a:xfrm>
          <a:prstGeom prst="rect">
            <a:avLst/>
          </a:prstGeom>
        </p:spPr>
      </p:pic>
    </p:spTree>
    <p:extLst>
      <p:ext uri="{BB962C8B-B14F-4D97-AF65-F5344CB8AC3E}">
        <p14:creationId xmlns:p14="http://schemas.microsoft.com/office/powerpoint/2010/main" val="23406407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7" y="425749"/>
            <a:ext cx="11235267" cy="717252"/>
          </a:xfrm>
        </p:spPr>
        <p:txBody>
          <a:bodyPr/>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8" name="Content Placeholder 7">
            <a:extLst>
              <a:ext uri="{FF2B5EF4-FFF2-40B4-BE49-F238E27FC236}">
                <a16:creationId xmlns:a16="http://schemas.microsoft.com/office/drawing/2014/main" id="{A267A1FF-631A-9345-AFE1-B7754FE4746F}"/>
              </a:ext>
            </a:extLst>
          </p:cNvPr>
          <p:cNvSpPr>
            <a:spLocks noGrp="1"/>
          </p:cNvSpPr>
          <p:nvPr>
            <p:ph sz="quarter" idx="13"/>
          </p:nvPr>
        </p:nvSpPr>
        <p:spPr>
          <a:xfrm>
            <a:off x="478367" y="1096434"/>
            <a:ext cx="11235267" cy="52789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3054022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2286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11" name="Content Placeholder 10">
            <a:extLst>
              <a:ext uri="{FF2B5EF4-FFF2-40B4-BE49-F238E27FC236}">
                <a16:creationId xmlns:a16="http://schemas.microsoft.com/office/drawing/2014/main" id="{CF083D13-D39B-8946-9772-54DC3C3BEA57}"/>
              </a:ext>
            </a:extLst>
          </p:cNvPr>
          <p:cNvSpPr>
            <a:spLocks noGrp="1"/>
          </p:cNvSpPr>
          <p:nvPr>
            <p:ph sz="quarter" idx="13"/>
          </p:nvPr>
        </p:nvSpPr>
        <p:spPr>
          <a:xfrm>
            <a:off x="478367" y="1096434"/>
            <a:ext cx="11235267" cy="11895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10">
            <a:extLst>
              <a:ext uri="{FF2B5EF4-FFF2-40B4-BE49-F238E27FC236}">
                <a16:creationId xmlns:a16="http://schemas.microsoft.com/office/drawing/2014/main" id="{C8877B71-44AF-5845-99CA-08DBA63C5024}"/>
              </a:ext>
            </a:extLst>
          </p:cNvPr>
          <p:cNvSpPr>
            <a:spLocks noGrp="1"/>
          </p:cNvSpPr>
          <p:nvPr>
            <p:ph sz="quarter" idx="14"/>
          </p:nvPr>
        </p:nvSpPr>
        <p:spPr>
          <a:xfrm>
            <a:off x="478366" y="2808196"/>
            <a:ext cx="5377633" cy="3567205"/>
          </a:xfrm>
        </p:spPr>
        <p:txBody>
          <a:bodyPr/>
          <a:lstStyle>
            <a:lvl1pPr>
              <a:buClr>
                <a:srgbClr val="00247D"/>
              </a:buClr>
              <a:defRPr>
                <a:solidFill>
                  <a:srgbClr val="455866"/>
                </a:solidFill>
              </a:defRPr>
            </a:lvl1pPr>
            <a:lvl2pPr>
              <a:buClr>
                <a:srgbClr val="00247D"/>
              </a:buClr>
              <a:defRPr>
                <a:solidFill>
                  <a:srgbClr val="455866"/>
                </a:solidFill>
              </a:defRPr>
            </a:lvl2pPr>
            <a:lvl3pPr>
              <a:buClr>
                <a:srgbClr val="00247D"/>
              </a:buClr>
              <a:defRPr>
                <a:solidFill>
                  <a:srgbClr val="455866"/>
                </a:solidFill>
              </a:defRPr>
            </a:lvl3pPr>
            <a:lvl4pPr>
              <a:buClr>
                <a:srgbClr val="00247D"/>
              </a:buClr>
              <a:defRPr>
                <a:solidFill>
                  <a:srgbClr val="455866"/>
                </a:solidFill>
              </a:defRPr>
            </a:lvl4pPr>
            <a:lvl5pPr>
              <a:buClr>
                <a:srgbClr val="00247D"/>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10">
            <a:extLst>
              <a:ext uri="{FF2B5EF4-FFF2-40B4-BE49-F238E27FC236}">
                <a16:creationId xmlns:a16="http://schemas.microsoft.com/office/drawing/2014/main" id="{F5BB30B9-43AE-B149-B78D-09EE55377C24}"/>
              </a:ext>
            </a:extLst>
          </p:cNvPr>
          <p:cNvSpPr>
            <a:spLocks noGrp="1"/>
          </p:cNvSpPr>
          <p:nvPr>
            <p:ph sz="quarter" idx="15"/>
          </p:nvPr>
        </p:nvSpPr>
        <p:spPr>
          <a:xfrm>
            <a:off x="6336001" y="2808195"/>
            <a:ext cx="5377633" cy="3567205"/>
          </a:xfrm>
        </p:spPr>
        <p:txBody>
          <a:bodyPr/>
          <a:lstStyle>
            <a:lvl1pPr>
              <a:buClr>
                <a:srgbClr val="00247D"/>
              </a:buClr>
              <a:defRPr>
                <a:solidFill>
                  <a:srgbClr val="455866"/>
                </a:solidFill>
              </a:defRPr>
            </a:lvl1pPr>
            <a:lvl2pPr>
              <a:buClr>
                <a:srgbClr val="00247D"/>
              </a:buClr>
              <a:defRPr>
                <a:solidFill>
                  <a:srgbClr val="455866"/>
                </a:solidFill>
              </a:defRPr>
            </a:lvl2pPr>
            <a:lvl3pPr>
              <a:buClr>
                <a:srgbClr val="00247D"/>
              </a:buClr>
              <a:defRPr>
                <a:solidFill>
                  <a:srgbClr val="455866"/>
                </a:solidFill>
              </a:defRPr>
            </a:lvl3pPr>
            <a:lvl4pPr>
              <a:buClr>
                <a:srgbClr val="00247D"/>
              </a:buClr>
              <a:defRPr>
                <a:solidFill>
                  <a:srgbClr val="455866"/>
                </a:solidFill>
              </a:defRPr>
            </a:lvl4pPr>
            <a:lvl5pPr>
              <a:buClr>
                <a:srgbClr val="00247D"/>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16252743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7" name="Grafika 8">
            <a:extLst>
              <a:ext uri="{FF2B5EF4-FFF2-40B4-BE49-F238E27FC236}">
                <a16:creationId xmlns:a16="http://schemas.microsoft.com/office/drawing/2014/main" id="{8ACF3570-A125-EF44-9914-4AAC2877E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59" y="6373519"/>
            <a:ext cx="912283" cy="174811"/>
          </a:xfrm>
          <a:prstGeom prst="rect">
            <a:avLst/>
          </a:prstGeom>
        </p:spPr>
      </p:pic>
      <p:sp>
        <p:nvSpPr>
          <p:cNvPr id="10" name="Content Placeholder 9">
            <a:extLst>
              <a:ext uri="{FF2B5EF4-FFF2-40B4-BE49-F238E27FC236}">
                <a16:creationId xmlns:a16="http://schemas.microsoft.com/office/drawing/2014/main" id="{8267151C-F198-204A-91B0-1A89D8289DAB}"/>
              </a:ext>
            </a:extLst>
          </p:cNvPr>
          <p:cNvSpPr>
            <a:spLocks noGrp="1"/>
          </p:cNvSpPr>
          <p:nvPr>
            <p:ph sz="quarter" idx="13"/>
          </p:nvPr>
        </p:nvSpPr>
        <p:spPr>
          <a:xfrm>
            <a:off x="478367" y="2239434"/>
            <a:ext cx="11235267" cy="41340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659598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41301" y="482600"/>
            <a:ext cx="5854700" cy="58928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82600"/>
            <a:ext cx="5375999" cy="2946400"/>
          </a:xfrm>
        </p:spPr>
        <p:txBody>
          <a:bodyPr anchor="ctr"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3382434"/>
            <a:ext cx="5375997" cy="29929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523971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6096000"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1643"/>
            <a:ext cx="5375999" cy="1864356"/>
          </a:xfrm>
        </p:spPr>
        <p:txBody>
          <a:bodyPr anchor="t"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2235200"/>
            <a:ext cx="5375997" cy="4140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8893902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2717800"/>
            <a:ext cx="3504000" cy="3104115"/>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Content Placeholder 8">
            <a:extLst>
              <a:ext uri="{FF2B5EF4-FFF2-40B4-BE49-F238E27FC236}">
                <a16:creationId xmlns:a16="http://schemas.microsoft.com/office/drawing/2014/main" id="{65820638-AF7D-6E35-F9D4-41560354C9A1}"/>
              </a:ext>
            </a:extLst>
          </p:cNvPr>
          <p:cNvSpPr>
            <a:spLocks noGrp="1"/>
          </p:cNvSpPr>
          <p:nvPr>
            <p:ph sz="quarter" idx="14"/>
          </p:nvPr>
        </p:nvSpPr>
        <p:spPr>
          <a:xfrm>
            <a:off x="478367" y="1095833"/>
            <a:ext cx="3504000" cy="16219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7192385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7" y="425749"/>
            <a:ext cx="11235267" cy="717252"/>
          </a:xfrm>
        </p:spPr>
        <p:txBody>
          <a:bodyPr/>
          <a:lstStyle>
            <a:lvl1pPr>
              <a:defRPr sz="3733">
                <a:solidFill>
                  <a:srgbClr val="F39900"/>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8" name="Content Placeholder 7">
            <a:extLst>
              <a:ext uri="{FF2B5EF4-FFF2-40B4-BE49-F238E27FC236}">
                <a16:creationId xmlns:a16="http://schemas.microsoft.com/office/drawing/2014/main" id="{A267A1FF-631A-9345-AFE1-B7754FE4746F}"/>
              </a:ext>
            </a:extLst>
          </p:cNvPr>
          <p:cNvSpPr>
            <a:spLocks noGrp="1"/>
          </p:cNvSpPr>
          <p:nvPr>
            <p:ph sz="quarter" idx="13"/>
          </p:nvPr>
        </p:nvSpPr>
        <p:spPr>
          <a:xfrm>
            <a:off x="478367" y="1096434"/>
            <a:ext cx="11235267" cy="5278967"/>
          </a:xfrm>
        </p:spPr>
        <p:txBody>
          <a:bodyPr/>
          <a:lstStyle>
            <a:lvl1pPr>
              <a:defRPr>
                <a:solidFill>
                  <a:srgbClr val="F39900"/>
                </a:solidFill>
              </a:defRPr>
            </a:lvl1pPr>
            <a:lvl2pPr>
              <a:defRPr>
                <a:solidFill>
                  <a:srgbClr val="F39900"/>
                </a:solidFill>
              </a:defRPr>
            </a:lvl2pPr>
            <a:lvl3pPr>
              <a:defRPr>
                <a:solidFill>
                  <a:srgbClr val="F39900"/>
                </a:solidFill>
              </a:defRPr>
            </a:lvl3pPr>
            <a:lvl4pPr>
              <a:defRPr>
                <a:solidFill>
                  <a:srgbClr val="F39900"/>
                </a:solidFill>
              </a:defRPr>
            </a:lvl4pPr>
            <a:lvl5pPr>
              <a:defRPr>
                <a:solidFill>
                  <a:srgbClr val="F3990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044187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11" name="Content Placeholder 10">
            <a:extLst>
              <a:ext uri="{FF2B5EF4-FFF2-40B4-BE49-F238E27FC236}">
                <a16:creationId xmlns:a16="http://schemas.microsoft.com/office/drawing/2014/main" id="{CF083D13-D39B-8946-9772-54DC3C3BEA57}"/>
              </a:ext>
            </a:extLst>
          </p:cNvPr>
          <p:cNvSpPr>
            <a:spLocks noGrp="1"/>
          </p:cNvSpPr>
          <p:nvPr>
            <p:ph sz="quarter" idx="13"/>
          </p:nvPr>
        </p:nvSpPr>
        <p:spPr>
          <a:xfrm>
            <a:off x="478367" y="1096434"/>
            <a:ext cx="11235267" cy="11895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10">
            <a:extLst>
              <a:ext uri="{FF2B5EF4-FFF2-40B4-BE49-F238E27FC236}">
                <a16:creationId xmlns:a16="http://schemas.microsoft.com/office/drawing/2014/main" id="{C8877B71-44AF-5845-99CA-08DBA63C5024}"/>
              </a:ext>
            </a:extLst>
          </p:cNvPr>
          <p:cNvSpPr>
            <a:spLocks noGrp="1"/>
          </p:cNvSpPr>
          <p:nvPr>
            <p:ph sz="quarter" idx="14"/>
          </p:nvPr>
        </p:nvSpPr>
        <p:spPr>
          <a:xfrm>
            <a:off x="478366" y="2808196"/>
            <a:ext cx="5377633" cy="3567205"/>
          </a:xfrm>
        </p:spPr>
        <p:txBody>
          <a:bodyPr/>
          <a:lstStyle>
            <a:lvl1pPr>
              <a:buClr>
                <a:srgbClr val="F39900"/>
              </a:buClr>
              <a:defRPr>
                <a:solidFill>
                  <a:srgbClr val="455866"/>
                </a:solidFill>
              </a:defRPr>
            </a:lvl1pPr>
            <a:lvl2pPr>
              <a:buClr>
                <a:srgbClr val="F39900"/>
              </a:buClr>
              <a:defRPr>
                <a:solidFill>
                  <a:srgbClr val="455866"/>
                </a:solidFill>
              </a:defRPr>
            </a:lvl2pPr>
            <a:lvl3pPr>
              <a:buClr>
                <a:srgbClr val="F39900"/>
              </a:buClr>
              <a:defRPr>
                <a:solidFill>
                  <a:srgbClr val="455866"/>
                </a:solidFill>
              </a:defRPr>
            </a:lvl3pPr>
            <a:lvl4pPr>
              <a:buClr>
                <a:srgbClr val="F39900"/>
              </a:buClr>
              <a:defRPr>
                <a:solidFill>
                  <a:srgbClr val="455866"/>
                </a:solidFill>
              </a:defRPr>
            </a:lvl4pPr>
            <a:lvl5pPr>
              <a:buClr>
                <a:srgbClr val="F39900"/>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10">
            <a:extLst>
              <a:ext uri="{FF2B5EF4-FFF2-40B4-BE49-F238E27FC236}">
                <a16:creationId xmlns:a16="http://schemas.microsoft.com/office/drawing/2014/main" id="{F5BB30B9-43AE-B149-B78D-09EE55377C24}"/>
              </a:ext>
            </a:extLst>
          </p:cNvPr>
          <p:cNvSpPr>
            <a:spLocks noGrp="1"/>
          </p:cNvSpPr>
          <p:nvPr>
            <p:ph sz="quarter" idx="15"/>
          </p:nvPr>
        </p:nvSpPr>
        <p:spPr>
          <a:xfrm>
            <a:off x="6336001" y="2808195"/>
            <a:ext cx="5377633" cy="3567205"/>
          </a:xfrm>
        </p:spPr>
        <p:txBody>
          <a:bodyPr/>
          <a:lstStyle>
            <a:lvl1pPr>
              <a:buClr>
                <a:srgbClr val="F39900"/>
              </a:buClr>
              <a:defRPr>
                <a:solidFill>
                  <a:srgbClr val="455866"/>
                </a:solidFill>
              </a:defRPr>
            </a:lvl1pPr>
            <a:lvl2pPr>
              <a:buClr>
                <a:srgbClr val="F39900"/>
              </a:buClr>
              <a:defRPr>
                <a:solidFill>
                  <a:srgbClr val="455866"/>
                </a:solidFill>
              </a:defRPr>
            </a:lvl2pPr>
            <a:lvl3pPr>
              <a:buClr>
                <a:srgbClr val="F39900"/>
              </a:buClr>
              <a:defRPr>
                <a:solidFill>
                  <a:srgbClr val="455866"/>
                </a:solidFill>
              </a:defRPr>
            </a:lvl3pPr>
            <a:lvl4pPr>
              <a:buClr>
                <a:srgbClr val="F39900"/>
              </a:buClr>
              <a:defRPr>
                <a:solidFill>
                  <a:srgbClr val="455866"/>
                </a:solidFill>
              </a:defRPr>
            </a:lvl4pPr>
            <a:lvl5pPr>
              <a:buClr>
                <a:srgbClr val="F39900"/>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10516384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7" name="Grafika 8">
            <a:extLst>
              <a:ext uri="{FF2B5EF4-FFF2-40B4-BE49-F238E27FC236}">
                <a16:creationId xmlns:a16="http://schemas.microsoft.com/office/drawing/2014/main" id="{8ACF3570-A125-EF44-9914-4AAC2877E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59" y="6373519"/>
            <a:ext cx="912283" cy="174811"/>
          </a:xfrm>
          <a:prstGeom prst="rect">
            <a:avLst/>
          </a:prstGeom>
        </p:spPr>
      </p:pic>
      <p:sp>
        <p:nvSpPr>
          <p:cNvPr id="10" name="Content Placeholder 9">
            <a:extLst>
              <a:ext uri="{FF2B5EF4-FFF2-40B4-BE49-F238E27FC236}">
                <a16:creationId xmlns:a16="http://schemas.microsoft.com/office/drawing/2014/main" id="{8267151C-F198-204A-91B0-1A89D8289DAB}"/>
              </a:ext>
            </a:extLst>
          </p:cNvPr>
          <p:cNvSpPr>
            <a:spLocks noGrp="1"/>
          </p:cNvSpPr>
          <p:nvPr>
            <p:ph sz="quarter" idx="13"/>
          </p:nvPr>
        </p:nvSpPr>
        <p:spPr>
          <a:xfrm>
            <a:off x="478367" y="2239434"/>
            <a:ext cx="11235267" cy="41340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76183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2286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11" name="Content Placeholder 10">
            <a:extLst>
              <a:ext uri="{FF2B5EF4-FFF2-40B4-BE49-F238E27FC236}">
                <a16:creationId xmlns:a16="http://schemas.microsoft.com/office/drawing/2014/main" id="{CF083D13-D39B-8946-9772-54DC3C3BEA57}"/>
              </a:ext>
            </a:extLst>
          </p:cNvPr>
          <p:cNvSpPr>
            <a:spLocks noGrp="1"/>
          </p:cNvSpPr>
          <p:nvPr>
            <p:ph sz="quarter" idx="13"/>
          </p:nvPr>
        </p:nvSpPr>
        <p:spPr>
          <a:xfrm>
            <a:off x="478367" y="1096434"/>
            <a:ext cx="11235267" cy="11895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10">
            <a:extLst>
              <a:ext uri="{FF2B5EF4-FFF2-40B4-BE49-F238E27FC236}">
                <a16:creationId xmlns:a16="http://schemas.microsoft.com/office/drawing/2014/main" id="{C8877B71-44AF-5845-99CA-08DBA63C5024}"/>
              </a:ext>
            </a:extLst>
          </p:cNvPr>
          <p:cNvSpPr>
            <a:spLocks noGrp="1"/>
          </p:cNvSpPr>
          <p:nvPr>
            <p:ph sz="quarter" idx="14"/>
          </p:nvPr>
        </p:nvSpPr>
        <p:spPr>
          <a:xfrm>
            <a:off x="478366" y="2808196"/>
            <a:ext cx="5377633" cy="3567205"/>
          </a:xfrm>
        </p:spPr>
        <p:txBody>
          <a:bodyPr/>
          <a:lstStyle>
            <a:lvl1pPr>
              <a:buClr>
                <a:srgbClr val="00247D"/>
              </a:buClr>
              <a:defRPr>
                <a:solidFill>
                  <a:srgbClr val="455866"/>
                </a:solidFill>
              </a:defRPr>
            </a:lvl1pPr>
            <a:lvl2pPr>
              <a:buClr>
                <a:srgbClr val="00247D"/>
              </a:buClr>
              <a:defRPr>
                <a:solidFill>
                  <a:srgbClr val="455866"/>
                </a:solidFill>
              </a:defRPr>
            </a:lvl2pPr>
            <a:lvl3pPr>
              <a:buClr>
                <a:srgbClr val="00247D"/>
              </a:buClr>
              <a:defRPr>
                <a:solidFill>
                  <a:srgbClr val="455866"/>
                </a:solidFill>
              </a:defRPr>
            </a:lvl3pPr>
            <a:lvl4pPr>
              <a:buClr>
                <a:srgbClr val="00247D"/>
              </a:buClr>
              <a:defRPr>
                <a:solidFill>
                  <a:srgbClr val="455866"/>
                </a:solidFill>
              </a:defRPr>
            </a:lvl4pPr>
            <a:lvl5pPr>
              <a:buClr>
                <a:srgbClr val="00247D"/>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10">
            <a:extLst>
              <a:ext uri="{FF2B5EF4-FFF2-40B4-BE49-F238E27FC236}">
                <a16:creationId xmlns:a16="http://schemas.microsoft.com/office/drawing/2014/main" id="{F5BB30B9-43AE-B149-B78D-09EE55377C24}"/>
              </a:ext>
            </a:extLst>
          </p:cNvPr>
          <p:cNvSpPr>
            <a:spLocks noGrp="1"/>
          </p:cNvSpPr>
          <p:nvPr>
            <p:ph sz="quarter" idx="15"/>
          </p:nvPr>
        </p:nvSpPr>
        <p:spPr>
          <a:xfrm>
            <a:off x="6336001" y="2808195"/>
            <a:ext cx="5377633" cy="3567205"/>
          </a:xfrm>
        </p:spPr>
        <p:txBody>
          <a:bodyPr/>
          <a:lstStyle>
            <a:lvl1pPr>
              <a:buClr>
                <a:srgbClr val="00247D"/>
              </a:buClr>
              <a:defRPr>
                <a:solidFill>
                  <a:srgbClr val="455866"/>
                </a:solidFill>
              </a:defRPr>
            </a:lvl1pPr>
            <a:lvl2pPr>
              <a:buClr>
                <a:srgbClr val="00247D"/>
              </a:buClr>
              <a:defRPr>
                <a:solidFill>
                  <a:srgbClr val="455866"/>
                </a:solidFill>
              </a:defRPr>
            </a:lvl2pPr>
            <a:lvl3pPr>
              <a:buClr>
                <a:srgbClr val="00247D"/>
              </a:buClr>
              <a:defRPr>
                <a:solidFill>
                  <a:srgbClr val="455866"/>
                </a:solidFill>
              </a:defRPr>
            </a:lvl3pPr>
            <a:lvl4pPr>
              <a:buClr>
                <a:srgbClr val="00247D"/>
              </a:buClr>
              <a:defRPr>
                <a:solidFill>
                  <a:srgbClr val="455866"/>
                </a:solidFill>
              </a:defRPr>
            </a:lvl4pPr>
            <a:lvl5pPr>
              <a:buClr>
                <a:srgbClr val="00247D"/>
              </a:buClr>
              <a:defRPr>
                <a:solidFill>
                  <a:srgbClr val="4558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541674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41301" y="482600"/>
            <a:ext cx="5854700" cy="5892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82600"/>
            <a:ext cx="5375999" cy="2946400"/>
          </a:xfrm>
        </p:spPr>
        <p:txBody>
          <a:bodyPr anchor="ctr"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F39900"/>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3382434"/>
            <a:ext cx="5375997" cy="29929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7306140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1"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1643"/>
            <a:ext cx="5375999" cy="1864356"/>
          </a:xfrm>
        </p:spPr>
        <p:txBody>
          <a:bodyPr anchor="t"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2235200"/>
            <a:ext cx="5375997" cy="41402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635328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42227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1" y="1095833"/>
            <a:ext cx="7009633" cy="5279567"/>
          </a:xfrm>
        </p:spPr>
        <p:txBody>
          <a:bodyPr/>
          <a:lstStyle>
            <a:lvl1pPr>
              <a:defRPr>
                <a:solidFill>
                  <a:srgbClr val="F39900"/>
                </a:solidFill>
              </a:defRPr>
            </a:lvl1pPr>
            <a:lvl2pPr>
              <a:defRPr>
                <a:solidFill>
                  <a:srgbClr val="F39900"/>
                </a:solidFill>
              </a:defRPr>
            </a:lvl2pPr>
            <a:lvl3pPr>
              <a:defRPr>
                <a:solidFill>
                  <a:srgbClr val="F39900"/>
                </a:solidFill>
              </a:defRPr>
            </a:lvl3pPr>
            <a:lvl4pPr>
              <a:defRPr>
                <a:solidFill>
                  <a:srgbClr val="F39900"/>
                </a:solidFill>
              </a:defRPr>
            </a:lvl4pPr>
            <a:lvl5pPr>
              <a:defRPr>
                <a:solidFill>
                  <a:srgbClr val="F3990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269412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70" y="425896"/>
            <a:ext cx="5375999" cy="1860104"/>
          </a:xfrm>
        </p:spPr>
        <p:txBody>
          <a:bodyPr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9" name="Picture Placeholder 8">
            <a:extLst>
              <a:ext uri="{FF2B5EF4-FFF2-40B4-BE49-F238E27FC236}">
                <a16:creationId xmlns:a16="http://schemas.microsoft.com/office/drawing/2014/main" id="{9E2CA3F7-1CA5-AB4A-B93A-EBDAEA6A8531}"/>
              </a:ext>
            </a:extLst>
          </p:cNvPr>
          <p:cNvSpPr>
            <a:spLocks noGrp="1"/>
          </p:cNvSpPr>
          <p:nvPr>
            <p:ph type="pic" sz="quarter" idx="13"/>
          </p:nvPr>
        </p:nvSpPr>
        <p:spPr>
          <a:xfrm>
            <a:off x="6096000" y="480485"/>
            <a:ext cx="6096000" cy="5234516"/>
          </a:xfrm>
        </p:spPr>
        <p:txBody>
          <a:bodyPr/>
          <a:lstStyle/>
          <a:p>
            <a:r>
              <a:rPr lang="en-GB"/>
              <a:t>Click icon to add picture</a:t>
            </a:r>
          </a:p>
        </p:txBody>
      </p:sp>
      <p:sp>
        <p:nvSpPr>
          <p:cNvPr id="10" name="Content Placeholder 9">
            <a:extLst>
              <a:ext uri="{FF2B5EF4-FFF2-40B4-BE49-F238E27FC236}">
                <a16:creationId xmlns:a16="http://schemas.microsoft.com/office/drawing/2014/main" id="{5FB114B1-7120-7D49-ABC0-8B59ADC82367}"/>
              </a:ext>
            </a:extLst>
          </p:cNvPr>
          <p:cNvSpPr>
            <a:spLocks noGrp="1"/>
          </p:cNvSpPr>
          <p:nvPr>
            <p:ph sz="quarter" idx="14"/>
          </p:nvPr>
        </p:nvSpPr>
        <p:spPr>
          <a:xfrm>
            <a:off x="478367" y="2239434"/>
            <a:ext cx="53763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02500313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9" y="425896"/>
            <a:ext cx="5376332" cy="1860104"/>
          </a:xfrm>
        </p:spPr>
        <p:txBody>
          <a:bodyPr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19CF9E1C-F4E5-124F-B100-6C82086D9BAC}"/>
              </a:ext>
            </a:extLst>
          </p:cNvPr>
          <p:cNvSpPr>
            <a:spLocks noGrp="1"/>
          </p:cNvSpPr>
          <p:nvPr>
            <p:ph type="pic" sz="quarter" idx="13"/>
          </p:nvPr>
        </p:nvSpPr>
        <p:spPr>
          <a:xfrm>
            <a:off x="6096000" y="0"/>
            <a:ext cx="6096000" cy="6858000"/>
          </a:xfrm>
        </p:spPr>
        <p:txBody>
          <a:bodyPr/>
          <a:lstStyle/>
          <a:p>
            <a:r>
              <a:rPr lang="en-GB"/>
              <a:t>Click icon to add picture</a:t>
            </a:r>
          </a:p>
        </p:txBody>
      </p:sp>
      <p:sp>
        <p:nvSpPr>
          <p:cNvPr id="10" name="Content Placeholder 9">
            <a:extLst>
              <a:ext uri="{FF2B5EF4-FFF2-40B4-BE49-F238E27FC236}">
                <a16:creationId xmlns:a16="http://schemas.microsoft.com/office/drawing/2014/main" id="{3943799C-7DCD-2046-9201-D45D204F85EE}"/>
              </a:ext>
            </a:extLst>
          </p:cNvPr>
          <p:cNvSpPr>
            <a:spLocks noGrp="1"/>
          </p:cNvSpPr>
          <p:nvPr>
            <p:ph sz="quarter" idx="14"/>
          </p:nvPr>
        </p:nvSpPr>
        <p:spPr>
          <a:xfrm>
            <a:off x="478367" y="2239434"/>
            <a:ext cx="53763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115205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6001" y="425896"/>
            <a:ext cx="5137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5" name="Picture Placeholder 4">
            <a:extLst>
              <a:ext uri="{FF2B5EF4-FFF2-40B4-BE49-F238E27FC236}">
                <a16:creationId xmlns:a16="http://schemas.microsoft.com/office/drawing/2014/main" id="{D5F429A1-B3F3-4942-8D02-1BDBA602BB44}"/>
              </a:ext>
            </a:extLst>
          </p:cNvPr>
          <p:cNvSpPr>
            <a:spLocks noGrp="1"/>
          </p:cNvSpPr>
          <p:nvPr>
            <p:ph type="pic" sz="quarter" idx="13"/>
          </p:nvPr>
        </p:nvSpPr>
        <p:spPr>
          <a:xfrm>
            <a:off x="0" y="0"/>
            <a:ext cx="6096000" cy="6858000"/>
          </a:xfrm>
        </p:spPr>
        <p:txBody>
          <a:bodyPr/>
          <a:lstStyle/>
          <a:p>
            <a:r>
              <a:rPr lang="en-GB"/>
              <a:t>Click icon to add picture</a:t>
            </a:r>
          </a:p>
        </p:txBody>
      </p:sp>
      <p:sp>
        <p:nvSpPr>
          <p:cNvPr id="9" name="Content Placeholder 9">
            <a:extLst>
              <a:ext uri="{FF2B5EF4-FFF2-40B4-BE49-F238E27FC236}">
                <a16:creationId xmlns:a16="http://schemas.microsoft.com/office/drawing/2014/main" id="{956139B1-E2C9-5B43-82B5-95EDBE986694}"/>
              </a:ext>
            </a:extLst>
          </p:cNvPr>
          <p:cNvSpPr>
            <a:spLocks noGrp="1"/>
          </p:cNvSpPr>
          <p:nvPr>
            <p:ph sz="quarter" idx="15"/>
          </p:nvPr>
        </p:nvSpPr>
        <p:spPr>
          <a:xfrm>
            <a:off x="6575999" y="2239434"/>
            <a:ext cx="5137635"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3808961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51D7715E-8BFD-C242-B789-8D0385D2F997}"/>
              </a:ext>
            </a:extLst>
          </p:cNvPr>
          <p:cNvSpPr>
            <a:spLocks noGrp="1"/>
          </p:cNvSpPr>
          <p:nvPr>
            <p:ph sz="quarter" idx="17"/>
          </p:nvPr>
        </p:nvSpPr>
        <p:spPr>
          <a:xfrm>
            <a:off x="6574363" y="2239434"/>
            <a:ext cx="5139268"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Picture Placeholder 4">
            <a:extLst>
              <a:ext uri="{FF2B5EF4-FFF2-40B4-BE49-F238E27FC236}">
                <a16:creationId xmlns:a16="http://schemas.microsoft.com/office/drawing/2014/main" id="{D94250F5-361D-8F4C-B5E0-0DBC3B813E7A}"/>
              </a:ext>
            </a:extLst>
          </p:cNvPr>
          <p:cNvSpPr>
            <a:spLocks noGrp="1"/>
          </p:cNvSpPr>
          <p:nvPr>
            <p:ph type="pic" sz="quarter" idx="14"/>
          </p:nvPr>
        </p:nvSpPr>
        <p:spPr>
          <a:xfrm>
            <a:off x="0" y="0"/>
            <a:ext cx="6096000" cy="6858000"/>
          </a:xfrm>
        </p:spPr>
        <p:txBody>
          <a:bodyPr/>
          <a:lstStyle/>
          <a:p>
            <a:r>
              <a:rPr lang="en-GB"/>
              <a:t>Click icon to add picture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2" name="Title 1"/>
          <p:cNvSpPr>
            <a:spLocks noGrp="1"/>
          </p:cNvSpPr>
          <p:nvPr>
            <p:ph type="title"/>
          </p:nvPr>
        </p:nvSpPr>
        <p:spPr>
          <a:xfrm>
            <a:off x="478369" y="425896"/>
            <a:ext cx="5376332" cy="1860104"/>
          </a:xfrm>
        </p:spPr>
        <p:txBody>
          <a:bodyPr anchor="t" anchorCtr="0"/>
          <a:lstStyle>
            <a:lvl1pPr>
              <a:defRPr sz="3733">
                <a:solidFill>
                  <a:schemeClr val="bg1"/>
                </a:solidFill>
              </a:defRPr>
            </a:lvl1pPr>
          </a:lstStyle>
          <a:p>
            <a:r>
              <a:rPr lang="en-GB"/>
              <a:t>Click to edit Master title style</a:t>
            </a:r>
            <a:endParaRPr lang="en-US"/>
          </a:p>
        </p:txBody>
      </p:sp>
      <p:sp>
        <p:nvSpPr>
          <p:cNvPr id="13" name="Content Placeholder 9">
            <a:extLst>
              <a:ext uri="{FF2B5EF4-FFF2-40B4-BE49-F238E27FC236}">
                <a16:creationId xmlns:a16="http://schemas.microsoft.com/office/drawing/2014/main" id="{6A0E1778-604F-1247-84E3-47F4F1DC178F}"/>
              </a:ext>
            </a:extLst>
          </p:cNvPr>
          <p:cNvSpPr>
            <a:spLocks noGrp="1"/>
          </p:cNvSpPr>
          <p:nvPr>
            <p:ph sz="quarter" idx="18"/>
          </p:nvPr>
        </p:nvSpPr>
        <p:spPr>
          <a:xfrm>
            <a:off x="478364" y="2239434"/>
            <a:ext cx="5376336" cy="1189567"/>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8359541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6001" y="425896"/>
            <a:ext cx="5137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E8F68402-6943-9441-9FE0-B103FC000F85}"/>
              </a:ext>
            </a:extLst>
          </p:cNvPr>
          <p:cNvSpPr>
            <a:spLocks noGrp="1"/>
          </p:cNvSpPr>
          <p:nvPr>
            <p:ph type="pic" sz="quarter" idx="13"/>
          </p:nvPr>
        </p:nvSpPr>
        <p:spPr>
          <a:xfrm>
            <a:off x="0" y="480485"/>
            <a:ext cx="6096000" cy="5894916"/>
          </a:xfrm>
        </p:spPr>
        <p:txBody>
          <a:bodyPr/>
          <a:lstStyle/>
          <a:p>
            <a:r>
              <a:rPr lang="en-GB"/>
              <a:t>Click icon to add picture</a:t>
            </a:r>
          </a:p>
        </p:txBody>
      </p:sp>
      <p:sp>
        <p:nvSpPr>
          <p:cNvPr id="9" name="Content Placeholder 9">
            <a:extLst>
              <a:ext uri="{FF2B5EF4-FFF2-40B4-BE49-F238E27FC236}">
                <a16:creationId xmlns:a16="http://schemas.microsoft.com/office/drawing/2014/main" id="{14884820-8AAE-2C46-A983-C37585F52817}"/>
              </a:ext>
            </a:extLst>
          </p:cNvPr>
          <p:cNvSpPr>
            <a:spLocks noGrp="1"/>
          </p:cNvSpPr>
          <p:nvPr>
            <p:ph sz="quarter" idx="17"/>
          </p:nvPr>
        </p:nvSpPr>
        <p:spPr>
          <a:xfrm>
            <a:off x="6574363" y="2239434"/>
            <a:ext cx="5139268"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61802166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04001" y="425896"/>
            <a:ext cx="7009633" cy="1860104"/>
          </a:xfrm>
        </p:spPr>
        <p:txBody>
          <a:bodyPr lIns="0" anchor="t" anchorCtr="0"/>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455866"/>
                </a:solidFill>
              </a:defRPr>
            </a:lvl1pPr>
          </a:lstStyle>
          <a:p>
            <a:fld id="{C639D417-0839-FE48-B8E3-40B71BAC4F23}" type="slidenum">
              <a:rPr lang="en-GB" smtClean="0"/>
              <a:pPr/>
              <a:t>‹#›</a:t>
            </a:fld>
            <a:endParaRPr lang="en-GB"/>
          </a:p>
        </p:txBody>
      </p:sp>
      <p:sp>
        <p:nvSpPr>
          <p:cNvPr id="7" name="Picture Placeholder 6">
            <a:extLst>
              <a:ext uri="{FF2B5EF4-FFF2-40B4-BE49-F238E27FC236}">
                <a16:creationId xmlns:a16="http://schemas.microsoft.com/office/drawing/2014/main" id="{2F331CA5-EEFD-AB40-B291-214A9C97305D}"/>
              </a:ext>
            </a:extLst>
          </p:cNvPr>
          <p:cNvSpPr>
            <a:spLocks noGrp="1"/>
          </p:cNvSpPr>
          <p:nvPr>
            <p:ph type="pic" sz="quarter" idx="13"/>
          </p:nvPr>
        </p:nvSpPr>
        <p:spPr>
          <a:xfrm>
            <a:off x="0" y="480485"/>
            <a:ext cx="4222751" cy="5894916"/>
          </a:xfrm>
        </p:spPr>
        <p:txBody>
          <a:bodyPr/>
          <a:lstStyle/>
          <a:p>
            <a:r>
              <a:rPr lang="en-GB"/>
              <a:t>Click icon to add picture</a:t>
            </a:r>
          </a:p>
        </p:txBody>
      </p:sp>
      <p:sp>
        <p:nvSpPr>
          <p:cNvPr id="9" name="Content Placeholder 9">
            <a:extLst>
              <a:ext uri="{FF2B5EF4-FFF2-40B4-BE49-F238E27FC236}">
                <a16:creationId xmlns:a16="http://schemas.microsoft.com/office/drawing/2014/main" id="{41CF2BF3-0E86-BD4D-A677-E813F0AC9162}"/>
              </a:ext>
            </a:extLst>
          </p:cNvPr>
          <p:cNvSpPr>
            <a:spLocks noGrp="1"/>
          </p:cNvSpPr>
          <p:nvPr>
            <p:ph sz="quarter" idx="17"/>
          </p:nvPr>
        </p:nvSpPr>
        <p:spPr>
          <a:xfrm>
            <a:off x="4703998" y="2239434"/>
            <a:ext cx="7009633" cy="4135967"/>
          </a:xfrm>
        </p:spPr>
        <p:txBody>
          <a:bodyPr/>
          <a:lstStyle>
            <a:lvl1pPr>
              <a:buClr>
                <a:srgbClr val="F39900"/>
              </a:buClr>
              <a:defRPr/>
            </a:lvl1pPr>
            <a:lvl2pPr>
              <a:buClr>
                <a:srgbClr val="F39900"/>
              </a:buClr>
              <a:defRPr/>
            </a:lvl2pPr>
            <a:lvl3pPr>
              <a:buClr>
                <a:srgbClr val="F39900"/>
              </a:buClr>
              <a:defRPr/>
            </a:lvl3pPr>
            <a:lvl4pPr>
              <a:buClr>
                <a:srgbClr val="F39900"/>
              </a:buClr>
              <a:defRPr/>
            </a:lvl4pPr>
            <a:lvl5pPr>
              <a:buClr>
                <a:srgbClr val="F39900"/>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658913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8367" y="3369679"/>
            <a:ext cx="9362017" cy="717252"/>
          </a:xfrm>
        </p:spPr>
        <p:txBody>
          <a:bodyPr/>
          <a:lstStyle>
            <a:lvl1pPr>
              <a:defRPr sz="3733">
                <a:solidFill>
                  <a:srgbClr val="00247D"/>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7" name="Content Placeholder 6">
            <a:extLst>
              <a:ext uri="{FF2B5EF4-FFF2-40B4-BE49-F238E27FC236}">
                <a16:creationId xmlns:a16="http://schemas.microsoft.com/office/drawing/2014/main" id="{572E3BF5-E07D-6D4F-8CBB-08358541D72B}"/>
              </a:ext>
            </a:extLst>
          </p:cNvPr>
          <p:cNvSpPr>
            <a:spLocks noGrp="1"/>
          </p:cNvSpPr>
          <p:nvPr>
            <p:ph sz="quarter" idx="13"/>
          </p:nvPr>
        </p:nvSpPr>
        <p:spPr>
          <a:xfrm>
            <a:off x="478367" y="4521200"/>
            <a:ext cx="9362017" cy="1854200"/>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80124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0" y="0"/>
            <a:ext cx="12192000"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25749"/>
            <a:ext cx="11235267" cy="717252"/>
          </a:xfrm>
        </p:spPr>
        <p:txBody>
          <a:bodyPr/>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pic>
        <p:nvPicPr>
          <p:cNvPr id="7" name="Grafika 8">
            <a:extLst>
              <a:ext uri="{FF2B5EF4-FFF2-40B4-BE49-F238E27FC236}">
                <a16:creationId xmlns:a16="http://schemas.microsoft.com/office/drawing/2014/main" id="{8ACF3570-A125-EF44-9914-4AAC2877E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802359" y="6373519"/>
            <a:ext cx="912283" cy="174811"/>
          </a:xfrm>
          <a:prstGeom prst="rect">
            <a:avLst/>
          </a:prstGeom>
        </p:spPr>
      </p:pic>
      <p:sp>
        <p:nvSpPr>
          <p:cNvPr id="10" name="Content Placeholder 9">
            <a:extLst>
              <a:ext uri="{FF2B5EF4-FFF2-40B4-BE49-F238E27FC236}">
                <a16:creationId xmlns:a16="http://schemas.microsoft.com/office/drawing/2014/main" id="{8267151C-F198-204A-91B0-1A89D8289DAB}"/>
              </a:ext>
            </a:extLst>
          </p:cNvPr>
          <p:cNvSpPr>
            <a:spLocks noGrp="1"/>
          </p:cNvSpPr>
          <p:nvPr>
            <p:ph sz="quarter" idx="13"/>
          </p:nvPr>
        </p:nvSpPr>
        <p:spPr>
          <a:xfrm>
            <a:off x="478367" y="2239434"/>
            <a:ext cx="11235267" cy="413408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8205682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 y="0"/>
            <a:ext cx="4222751" cy="68580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8" y="1142999"/>
            <a:ext cx="3504000" cy="4678916"/>
          </a:xfrm>
        </p:spPr>
        <p:txBody>
          <a:bodyPr anchor="b"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0632E0F8-67FC-E947-8EF8-CA837EDC61F4}"/>
              </a:ext>
            </a:extLst>
          </p:cNvPr>
          <p:cNvSpPr>
            <a:spLocks noGrp="1"/>
          </p:cNvSpPr>
          <p:nvPr>
            <p:ph sz="quarter" idx="13"/>
          </p:nvPr>
        </p:nvSpPr>
        <p:spPr>
          <a:xfrm>
            <a:off x="4704002" y="1095834"/>
            <a:ext cx="7009633" cy="5279567"/>
          </a:xfrm>
        </p:spPr>
        <p:txBody>
          <a:bodyPr/>
          <a:lstStyle>
            <a:lvl1pPr>
              <a:defRPr>
                <a:solidFill>
                  <a:srgbClr val="00247D"/>
                </a:solidFill>
              </a:defRPr>
            </a:lvl1pPr>
            <a:lvl2pPr>
              <a:defRPr>
                <a:solidFill>
                  <a:srgbClr val="00247D"/>
                </a:solidFill>
              </a:defRPr>
            </a:lvl2pPr>
            <a:lvl3pPr>
              <a:defRPr>
                <a:solidFill>
                  <a:srgbClr val="00247D"/>
                </a:solidFill>
              </a:defRPr>
            </a:lvl3pPr>
            <a:lvl4pPr>
              <a:defRPr>
                <a:solidFill>
                  <a:srgbClr val="00247D"/>
                </a:solidFill>
              </a:defRPr>
            </a:lvl4pPr>
            <a:lvl5pPr>
              <a:defRPr>
                <a:solidFill>
                  <a:srgbClr val="00247D"/>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65463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lank White Logomark Right">
  <p:cSld name="Blank White Logomark Right">
    <p:spTree>
      <p:nvGrpSpPr>
        <p:cNvPr id="1" name="Shape 4342"/>
        <p:cNvGrpSpPr/>
        <p:nvPr/>
      </p:nvGrpSpPr>
      <p:grpSpPr>
        <a:xfrm>
          <a:off x="0" y="0"/>
          <a:ext cx="0" cy="0"/>
          <a:chOff x="0" y="0"/>
          <a:chExt cx="0" cy="0"/>
        </a:xfrm>
      </p:grpSpPr>
      <p:pic>
        <p:nvPicPr>
          <p:cNvPr id="4343" name="Google Shape;4343;p669" descr="Image"/>
          <p:cNvPicPr preferRelativeResize="0"/>
          <p:nvPr/>
        </p:nvPicPr>
        <p:blipFill rotWithShape="1">
          <a:blip r:embed="rId2">
            <a:alphaModFix/>
          </a:blip>
          <a:srcRect/>
          <a:stretch/>
        </p:blipFill>
        <p:spPr>
          <a:xfrm>
            <a:off x="11119653" y="658937"/>
            <a:ext cx="386548" cy="409280"/>
          </a:xfrm>
          <a:prstGeom prst="rect">
            <a:avLst/>
          </a:prstGeom>
          <a:noFill/>
          <a:ln>
            <a:noFill/>
          </a:ln>
        </p:spPr>
      </p:pic>
    </p:spTree>
    <p:extLst>
      <p:ext uri="{BB962C8B-B14F-4D97-AF65-F5344CB8AC3E}">
        <p14:creationId xmlns:p14="http://schemas.microsoft.com/office/powerpoint/2010/main" val="234319442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15 Title at Left">
  <p:cSld name="15 Title at Left">
    <p:spTree>
      <p:nvGrpSpPr>
        <p:cNvPr id="1" name="Shape 1166"/>
        <p:cNvGrpSpPr/>
        <p:nvPr/>
      </p:nvGrpSpPr>
      <p:grpSpPr>
        <a:xfrm>
          <a:off x="0" y="0"/>
          <a:ext cx="0" cy="0"/>
          <a:chOff x="0" y="0"/>
          <a:chExt cx="0" cy="0"/>
        </a:xfrm>
      </p:grpSpPr>
      <p:sp>
        <p:nvSpPr>
          <p:cNvPr id="1167" name="Google Shape;1167;p207"/>
          <p:cNvSpPr txBox="1">
            <a:spLocks noGrp="1"/>
          </p:cNvSpPr>
          <p:nvPr>
            <p:ph type="subTitle" idx="1"/>
          </p:nvPr>
        </p:nvSpPr>
        <p:spPr>
          <a:xfrm>
            <a:off x="580057" y="1761288"/>
            <a:ext cx="3069600" cy="1513200"/>
          </a:xfrm>
          <a:prstGeom prst="rect">
            <a:avLst/>
          </a:prstGeom>
          <a:noFill/>
          <a:ln>
            <a:noFill/>
          </a:ln>
        </p:spPr>
        <p:txBody>
          <a:bodyPr spcFirstLastPara="1" wrap="square" lIns="0" tIns="34275" rIns="34275" bIns="34275" anchor="t" anchorCtr="0">
            <a:noAutofit/>
          </a:bodyPr>
          <a:lstStyle>
            <a:lvl1pPr marR="0" lvl="0" algn="l" rtl="0">
              <a:lnSpc>
                <a:spcPct val="100000"/>
              </a:lnSpc>
              <a:spcBef>
                <a:spcPts val="0"/>
              </a:spcBef>
              <a:spcAft>
                <a:spcPts val="0"/>
              </a:spcAft>
              <a:buClr>
                <a:srgbClr val="000000"/>
              </a:buClr>
              <a:buSzPts val="2400"/>
              <a:buFont typeface="Arial"/>
              <a:buNone/>
              <a:defRPr sz="3200" b="1" i="0" u="none" strike="noStrike" cap="none">
                <a:solidFill>
                  <a:srgbClr val="000000"/>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667" b="0" i="0" u="none" strike="noStrike" cap="none">
                <a:solidFill>
                  <a:srgbClr val="FFFFFF"/>
                </a:solidFill>
                <a:latin typeface="Arial"/>
                <a:ea typeface="Arial"/>
                <a:cs typeface="Arial"/>
                <a:sym typeface="Arial"/>
              </a:defRPr>
            </a:lvl9pPr>
          </a:lstStyle>
          <a:p>
            <a:endParaRPr/>
          </a:p>
        </p:txBody>
      </p:sp>
      <p:sp>
        <p:nvSpPr>
          <p:cNvPr id="1168" name="Google Shape;1168;p207"/>
          <p:cNvSpPr txBox="1">
            <a:spLocks noGrp="1"/>
          </p:cNvSpPr>
          <p:nvPr>
            <p:ph type="subTitle" idx="2"/>
          </p:nvPr>
        </p:nvSpPr>
        <p:spPr>
          <a:xfrm>
            <a:off x="580057" y="3512351"/>
            <a:ext cx="3069600" cy="813200"/>
          </a:xfrm>
          <a:prstGeom prst="rect">
            <a:avLst/>
          </a:prstGeom>
          <a:noFill/>
          <a:ln>
            <a:noFill/>
          </a:ln>
        </p:spPr>
        <p:txBody>
          <a:bodyPr spcFirstLastPara="1" wrap="square" lIns="0" tIns="34275" rIns="34275" bIns="34275" anchor="t" anchorCtr="0">
            <a:noAutofit/>
          </a:bodyPr>
          <a:lstStyle>
            <a:lvl1pPr marR="0" lvl="0" algn="l" rtl="0">
              <a:lnSpc>
                <a:spcPct val="115000"/>
              </a:lnSpc>
              <a:spcBef>
                <a:spcPts val="0"/>
              </a:spcBef>
              <a:spcAft>
                <a:spcPts val="0"/>
              </a:spcAft>
              <a:buClr>
                <a:srgbClr val="000000"/>
              </a:buClr>
              <a:buSzPts val="1700"/>
              <a:buFont typeface="Arial"/>
              <a:buNone/>
              <a:defRPr sz="2267" b="0" i="0" u="none" strike="noStrike" cap="none">
                <a:solidFill>
                  <a:srgbClr val="373942"/>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2pPr>
            <a:lvl3pPr marR="0" lvl="2"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3pPr>
            <a:lvl4pPr marR="0" lvl="3"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4pPr>
            <a:lvl5pPr marR="0" lvl="4"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5pPr>
            <a:lvl6pPr marR="0" lvl="5"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6pPr>
            <a:lvl7pPr marR="0" lvl="6"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7pPr>
            <a:lvl8pPr marR="0" lvl="7"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8pPr>
            <a:lvl9pPr marR="0" lvl="8" algn="l" rtl="0">
              <a:lnSpc>
                <a:spcPct val="100000"/>
              </a:lnSpc>
              <a:spcBef>
                <a:spcPts val="0"/>
              </a:spcBef>
              <a:spcAft>
                <a:spcPts val="0"/>
              </a:spcAft>
              <a:buClr>
                <a:srgbClr val="000000"/>
              </a:buClr>
              <a:buSzPts val="500"/>
              <a:buFont typeface="Arial"/>
              <a:buNone/>
              <a:defRPr sz="667" b="0" i="0" u="none" strike="noStrike" cap="none">
                <a:solidFill>
                  <a:srgbClr val="373942"/>
                </a:solidFill>
                <a:latin typeface="Open Sans"/>
                <a:ea typeface="Open Sans"/>
                <a:cs typeface="Open Sans"/>
                <a:sym typeface="Open Sans"/>
              </a:defRPr>
            </a:lvl9pPr>
          </a:lstStyle>
          <a:p>
            <a:endParaRPr/>
          </a:p>
        </p:txBody>
      </p:sp>
      <p:cxnSp>
        <p:nvCxnSpPr>
          <p:cNvPr id="1169" name="Google Shape;1169;p207"/>
          <p:cNvCxnSpPr/>
          <p:nvPr/>
        </p:nvCxnSpPr>
        <p:spPr>
          <a:xfrm>
            <a:off x="609752" y="1434840"/>
            <a:ext cx="386800" cy="0"/>
          </a:xfrm>
          <a:prstGeom prst="straightConnector1">
            <a:avLst/>
          </a:prstGeom>
          <a:noFill/>
          <a:ln w="38100" cap="flat" cmpd="sng">
            <a:solidFill>
              <a:srgbClr val="000000"/>
            </a:solidFill>
            <a:prstDash val="solid"/>
            <a:miter lim="400000"/>
            <a:headEnd type="none" w="sm" len="sm"/>
            <a:tailEnd type="none" w="sm" len="sm"/>
          </a:ln>
        </p:spPr>
      </p:cxnSp>
      <p:grpSp>
        <p:nvGrpSpPr>
          <p:cNvPr id="1170" name="Google Shape;1170;p207"/>
          <p:cNvGrpSpPr/>
          <p:nvPr/>
        </p:nvGrpSpPr>
        <p:grpSpPr>
          <a:xfrm>
            <a:off x="612592" y="590418"/>
            <a:ext cx="424211" cy="447716"/>
            <a:chOff x="8197573" y="1125872"/>
            <a:chExt cx="848196" cy="895432"/>
          </a:xfrm>
        </p:grpSpPr>
        <p:sp>
          <p:nvSpPr>
            <p:cNvPr id="1171" name="Google Shape;1171;p207"/>
            <p:cNvSpPr/>
            <p:nvPr/>
          </p:nvSpPr>
          <p:spPr>
            <a:xfrm>
              <a:off x="8197573" y="1125872"/>
              <a:ext cx="353628" cy="768160"/>
            </a:xfrm>
            <a:custGeom>
              <a:avLst/>
              <a:gdLst/>
              <a:ahLst/>
              <a:cxnLst/>
              <a:rect l="l" t="t" r="r" b="b"/>
              <a:pathLst>
                <a:path w="4140" h="8993" extrusionOk="0">
                  <a:moveTo>
                    <a:pt x="4140" y="0"/>
                  </a:moveTo>
                  <a:lnTo>
                    <a:pt x="0" y="2373"/>
                  </a:lnTo>
                  <a:lnTo>
                    <a:pt x="0" y="8092"/>
                  </a:lnTo>
                  <a:lnTo>
                    <a:pt x="1553" y="8993"/>
                  </a:lnTo>
                  <a:lnTo>
                    <a:pt x="1553" y="3274"/>
                  </a:lnTo>
                  <a:lnTo>
                    <a:pt x="4140" y="1785"/>
                  </a:lnTo>
                  <a:lnTo>
                    <a:pt x="4140" y="0"/>
                  </a:lnTo>
                  <a:close/>
                </a:path>
              </a:pathLst>
            </a:custGeom>
            <a:solidFill>
              <a:srgbClr val="000000"/>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72" name="Google Shape;1172;p207"/>
            <p:cNvSpPr/>
            <p:nvPr/>
          </p:nvSpPr>
          <p:spPr>
            <a:xfrm>
              <a:off x="8417780" y="1125872"/>
              <a:ext cx="407014" cy="894663"/>
            </a:xfrm>
            <a:custGeom>
              <a:avLst/>
              <a:gdLst/>
              <a:ahLst/>
              <a:cxnLst/>
              <a:rect l="l" t="t" r="r" b="b"/>
              <a:pathLst>
                <a:path w="4765" h="10474" extrusionOk="0">
                  <a:moveTo>
                    <a:pt x="3212" y="0"/>
                  </a:moveTo>
                  <a:lnTo>
                    <a:pt x="3212" y="4550"/>
                  </a:lnTo>
                  <a:lnTo>
                    <a:pt x="1562" y="4550"/>
                  </a:lnTo>
                  <a:lnTo>
                    <a:pt x="1562" y="2846"/>
                  </a:lnTo>
                  <a:lnTo>
                    <a:pt x="0" y="3747"/>
                  </a:lnTo>
                  <a:lnTo>
                    <a:pt x="0" y="9582"/>
                  </a:lnTo>
                  <a:lnTo>
                    <a:pt x="1562" y="10474"/>
                  </a:lnTo>
                  <a:lnTo>
                    <a:pt x="1562" y="5933"/>
                  </a:lnTo>
                  <a:lnTo>
                    <a:pt x="3212" y="5933"/>
                  </a:lnTo>
                  <a:lnTo>
                    <a:pt x="3212" y="7628"/>
                  </a:lnTo>
                  <a:lnTo>
                    <a:pt x="4764" y="6727"/>
                  </a:lnTo>
                  <a:lnTo>
                    <a:pt x="4764" y="893"/>
                  </a:lnTo>
                  <a:lnTo>
                    <a:pt x="3212" y="0"/>
                  </a:lnTo>
                  <a:close/>
                </a:path>
              </a:pathLst>
            </a:custGeom>
            <a:solidFill>
              <a:srgbClr val="000000"/>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173" name="Google Shape;1173;p207"/>
            <p:cNvSpPr/>
            <p:nvPr/>
          </p:nvSpPr>
          <p:spPr>
            <a:xfrm>
              <a:off x="8692141" y="1252376"/>
              <a:ext cx="353628" cy="768928"/>
            </a:xfrm>
            <a:custGeom>
              <a:avLst/>
              <a:gdLst/>
              <a:ahLst/>
              <a:cxnLst/>
              <a:rect l="l" t="t" r="r" b="b"/>
              <a:pathLst>
                <a:path w="4140" h="9002" extrusionOk="0">
                  <a:moveTo>
                    <a:pt x="2578" y="0"/>
                  </a:moveTo>
                  <a:lnTo>
                    <a:pt x="2578" y="5719"/>
                  </a:lnTo>
                  <a:lnTo>
                    <a:pt x="0" y="7208"/>
                  </a:lnTo>
                  <a:lnTo>
                    <a:pt x="0" y="9002"/>
                  </a:lnTo>
                  <a:lnTo>
                    <a:pt x="4139" y="6620"/>
                  </a:lnTo>
                  <a:lnTo>
                    <a:pt x="4139" y="901"/>
                  </a:lnTo>
                  <a:lnTo>
                    <a:pt x="2578" y="0"/>
                  </a:lnTo>
                  <a:close/>
                </a:path>
              </a:pathLst>
            </a:custGeom>
            <a:solidFill>
              <a:srgbClr val="000000"/>
            </a:solidFill>
            <a:ln>
              <a:noFill/>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grpSp>
      <p:sp>
        <p:nvSpPr>
          <p:cNvPr id="1174" name="Google Shape;1174;p207"/>
          <p:cNvSpPr txBox="1">
            <a:spLocks noGrp="1"/>
          </p:cNvSpPr>
          <p:nvPr>
            <p:ph type="subTitle" idx="3"/>
          </p:nvPr>
        </p:nvSpPr>
        <p:spPr>
          <a:xfrm>
            <a:off x="801675" y="6489088"/>
            <a:ext cx="7970000" cy="1144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600"/>
              <a:buFont typeface="Arial"/>
              <a:buNone/>
              <a:defRPr sz="800" b="0" i="0" u="none" strike="noStrike" cap="none">
                <a:solidFill>
                  <a:srgbClr val="4E515D"/>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500"/>
              <a:buFont typeface="Arial"/>
              <a:buNone/>
              <a:defRPr sz="667" b="0" i="0" u="none" strike="noStrike" cap="none">
                <a:solidFill>
                  <a:srgbClr val="000000"/>
                </a:solidFill>
                <a:latin typeface="Arial"/>
                <a:ea typeface="Arial"/>
                <a:cs typeface="Arial"/>
                <a:sym typeface="Arial"/>
              </a:defRPr>
            </a:lvl9pPr>
          </a:lstStyle>
          <a:p>
            <a:endParaRPr/>
          </a:p>
        </p:txBody>
      </p:sp>
      <p:cxnSp>
        <p:nvCxnSpPr>
          <p:cNvPr id="1175" name="Google Shape;1175;p207"/>
          <p:cNvCxnSpPr/>
          <p:nvPr/>
        </p:nvCxnSpPr>
        <p:spPr>
          <a:xfrm flipH="1">
            <a:off x="578587" y="6508063"/>
            <a:ext cx="68400" cy="76400"/>
          </a:xfrm>
          <a:prstGeom prst="straightConnector1">
            <a:avLst/>
          </a:prstGeom>
          <a:noFill/>
          <a:ln w="19050" cap="flat" cmpd="sng">
            <a:solidFill>
              <a:srgbClr val="4E515D"/>
            </a:solidFill>
            <a:prstDash val="solid"/>
            <a:round/>
            <a:headEnd type="none" w="sm" len="sm"/>
            <a:tailEnd type="none" w="sm" len="sm"/>
          </a:ln>
        </p:spPr>
      </p:cxnSp>
      <p:cxnSp>
        <p:nvCxnSpPr>
          <p:cNvPr id="1176" name="Google Shape;1176;p207"/>
          <p:cNvCxnSpPr/>
          <p:nvPr/>
        </p:nvCxnSpPr>
        <p:spPr>
          <a:xfrm flipH="1">
            <a:off x="11392660" y="6508067"/>
            <a:ext cx="68400" cy="76400"/>
          </a:xfrm>
          <a:prstGeom prst="straightConnector1">
            <a:avLst/>
          </a:prstGeom>
          <a:noFill/>
          <a:ln w="19050" cap="flat" cmpd="sng">
            <a:solidFill>
              <a:srgbClr val="9396A2"/>
            </a:solidFill>
            <a:prstDash val="solid"/>
            <a:round/>
            <a:headEnd type="none" w="sm" len="sm"/>
            <a:tailEnd type="none" w="sm" len="sm"/>
          </a:ln>
        </p:spPr>
      </p:cxnSp>
      <p:sp>
        <p:nvSpPr>
          <p:cNvPr id="1177" name="Google Shape;1177;p207"/>
          <p:cNvSpPr txBox="1">
            <a:spLocks noGrp="1"/>
          </p:cNvSpPr>
          <p:nvPr>
            <p:ph type="sldNum" idx="12"/>
          </p:nvPr>
        </p:nvSpPr>
        <p:spPr>
          <a:xfrm>
            <a:off x="11474720" y="6480563"/>
            <a:ext cx="386800" cy="1144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1pPr>
            <a:lvl2pPr marL="0" marR="0" lvl="1"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2pPr>
            <a:lvl3pPr marL="0" marR="0" lvl="2"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3pPr>
            <a:lvl4pPr marL="0" marR="0" lvl="3"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4pPr>
            <a:lvl5pPr marL="0" marR="0" lvl="4"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5pPr>
            <a:lvl6pPr marL="0" marR="0" lvl="5"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6pPr>
            <a:lvl7pPr marL="0" marR="0" lvl="6"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7pPr>
            <a:lvl8pPr marL="0" marR="0" lvl="7"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8pPr>
            <a:lvl9pPr marL="0" marR="0" lvl="8" indent="0" algn="ctr" rtl="0">
              <a:lnSpc>
                <a:spcPct val="100000"/>
              </a:lnSpc>
              <a:spcBef>
                <a:spcPts val="0"/>
              </a:spcBef>
              <a:spcAft>
                <a:spcPts val="0"/>
              </a:spcAft>
              <a:buClr>
                <a:srgbClr val="000000"/>
              </a:buClr>
              <a:buSzPts val="600"/>
              <a:buFont typeface="Arial"/>
              <a:buNone/>
              <a:defRPr sz="800" b="0" i="0" u="none" strike="noStrike" cap="none">
                <a:solidFill>
                  <a:srgbClr val="373942"/>
                </a:solidFill>
                <a:latin typeface="Open Sans"/>
                <a:ea typeface="Open Sans"/>
                <a:cs typeface="Open Sans"/>
                <a:sym typeface="Open Sans"/>
              </a:defRPr>
            </a:lvl9pPr>
          </a:lstStyle>
          <a:p>
            <a:fld id="{00000000-1234-1234-1234-123412341234}" type="slidenum">
              <a:rPr lang="en" smtClean="0"/>
              <a:pPr/>
              <a:t>‹#›</a:t>
            </a:fld>
            <a:endParaRPr lang="en"/>
          </a:p>
        </p:txBody>
      </p:sp>
      <p:sp>
        <p:nvSpPr>
          <p:cNvPr id="1178" name="Google Shape;1178;p207"/>
          <p:cNvSpPr txBox="1"/>
          <p:nvPr/>
        </p:nvSpPr>
        <p:spPr>
          <a:xfrm>
            <a:off x="10368193" y="6480563"/>
            <a:ext cx="974800" cy="1144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9396A2"/>
              </a:buClr>
              <a:buSzPts val="800"/>
              <a:buFont typeface="Arial"/>
              <a:buNone/>
            </a:pPr>
            <a:r>
              <a:rPr lang="en" sz="800" b="0" i="1" u="none" strike="noStrike" cap="none">
                <a:solidFill>
                  <a:srgbClr val="9396A2"/>
                </a:solidFill>
                <a:latin typeface="Open Sans"/>
                <a:ea typeface="Open Sans"/>
                <a:cs typeface="Open Sans"/>
                <a:sym typeface="Open Sans"/>
              </a:rPr>
              <a:t>© 2020 HashiCorp</a:t>
            </a:r>
            <a:endParaRPr sz="800" b="0" i="0" u="none" strike="noStrike" cap="none">
              <a:solidFill>
                <a:srgbClr val="9396A2"/>
              </a:solidFill>
              <a:latin typeface="Open Sans"/>
              <a:ea typeface="Open Sans"/>
              <a:cs typeface="Open Sans"/>
              <a:sym typeface="Open Sans"/>
            </a:endParaRPr>
          </a:p>
        </p:txBody>
      </p:sp>
    </p:spTree>
    <p:extLst>
      <p:ext uri="{BB962C8B-B14F-4D97-AF65-F5344CB8AC3E}">
        <p14:creationId xmlns:p14="http://schemas.microsoft.com/office/powerpoint/2010/main" val="2755240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D360E-6F51-AD4D-9B3C-056404A46E94}"/>
              </a:ext>
            </a:extLst>
          </p:cNvPr>
          <p:cNvSpPr/>
          <p:nvPr userDrawn="1"/>
        </p:nvSpPr>
        <p:spPr>
          <a:xfrm>
            <a:off x="241301" y="482600"/>
            <a:ext cx="5854700" cy="5892800"/>
          </a:xfrm>
          <a:prstGeom prst="rect">
            <a:avLst/>
          </a:prstGeom>
          <a:solidFill>
            <a:srgbClr val="0024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 name="Title 1"/>
          <p:cNvSpPr>
            <a:spLocks noGrp="1"/>
          </p:cNvSpPr>
          <p:nvPr>
            <p:ph type="title"/>
          </p:nvPr>
        </p:nvSpPr>
        <p:spPr>
          <a:xfrm>
            <a:off x="478367" y="482600"/>
            <a:ext cx="5375999" cy="2946400"/>
          </a:xfrm>
        </p:spPr>
        <p:txBody>
          <a:bodyPr anchor="ctr" anchorCtr="0"/>
          <a:lstStyle>
            <a:lvl1pPr>
              <a:defRPr sz="3733">
                <a:solidFill>
                  <a:schemeClr val="bg1"/>
                </a:solidFill>
              </a:defRPr>
            </a:lvl1pPr>
          </a:lstStyle>
          <a:p>
            <a:r>
              <a:rPr lang="en-GB"/>
              <a:t>Click to edit Master title style</a:t>
            </a:r>
            <a:endParaRPr lang="en-US"/>
          </a:p>
        </p:txBody>
      </p:sp>
      <p:sp>
        <p:nvSpPr>
          <p:cNvPr id="6" name="Slide Number Placeholder 5"/>
          <p:cNvSpPr>
            <a:spLocks noGrp="1"/>
          </p:cNvSpPr>
          <p:nvPr>
            <p:ph type="sldNum" sz="quarter" idx="12"/>
          </p:nvPr>
        </p:nvSpPr>
        <p:spPr/>
        <p:txBody>
          <a:bodyPr/>
          <a:lstStyle>
            <a:lvl1pPr>
              <a:defRPr>
                <a:solidFill>
                  <a:srgbClr val="00247D"/>
                </a:solidFill>
              </a:defRPr>
            </a:lvl1pPr>
          </a:lstStyle>
          <a:p>
            <a:fld id="{C639D417-0839-FE48-B8E3-40B71BAC4F23}" type="slidenum">
              <a:rPr lang="en-GB" smtClean="0"/>
              <a:pPr/>
              <a:t>‹#›</a:t>
            </a:fld>
            <a:endParaRPr lang="en-GB"/>
          </a:p>
        </p:txBody>
      </p:sp>
      <p:sp>
        <p:nvSpPr>
          <p:cNvPr id="9" name="Content Placeholder 8">
            <a:extLst>
              <a:ext uri="{FF2B5EF4-FFF2-40B4-BE49-F238E27FC236}">
                <a16:creationId xmlns:a16="http://schemas.microsoft.com/office/drawing/2014/main" id="{C5AD3C9F-5695-CB46-8A3A-E70F159F8919}"/>
              </a:ext>
            </a:extLst>
          </p:cNvPr>
          <p:cNvSpPr>
            <a:spLocks noGrp="1"/>
          </p:cNvSpPr>
          <p:nvPr>
            <p:ph sz="quarter" idx="13"/>
          </p:nvPr>
        </p:nvSpPr>
        <p:spPr>
          <a:xfrm>
            <a:off x="478367" y="3382434"/>
            <a:ext cx="5375997" cy="299296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62345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theme" Target="../theme/theme2.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29" Type="http://schemas.openxmlformats.org/officeDocument/2006/relationships/image" Target="../media/image1.emf"/><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theme" Target="../theme/theme3.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367" y="397396"/>
            <a:ext cx="11235267" cy="738664"/>
          </a:xfrm>
          <a:prstGeom prst="rect">
            <a:avLst/>
          </a:prstGeom>
        </p:spPr>
        <p:txBody>
          <a:bodyPr vert="horz" wrap="square" lIns="0" tIns="0" rIns="0" bIns="0" rtlCol="0" anchor="t" anchorCtr="0">
            <a:noAutofit/>
          </a:bodyPr>
          <a:lstStyle/>
          <a:p>
            <a:r>
              <a:rPr lang="en-GB"/>
              <a:t>Click to edit Master title style</a:t>
            </a:r>
            <a:endParaRPr lang="en-US"/>
          </a:p>
        </p:txBody>
      </p:sp>
      <p:sp>
        <p:nvSpPr>
          <p:cNvPr id="3" name="Text Placeholder 2"/>
          <p:cNvSpPr>
            <a:spLocks noGrp="1"/>
          </p:cNvSpPr>
          <p:nvPr>
            <p:ph type="body" idx="1"/>
          </p:nvPr>
        </p:nvSpPr>
        <p:spPr>
          <a:xfrm>
            <a:off x="478367" y="2233376"/>
            <a:ext cx="11235267" cy="4142024"/>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478368" y="6452138"/>
            <a:ext cx="1873251" cy="185729"/>
          </a:xfrm>
          <a:prstGeom prst="rect">
            <a:avLst/>
          </a:prstGeom>
        </p:spPr>
        <p:txBody>
          <a:bodyPr vert="horz" lIns="0" tIns="0" rIns="0" bIns="0" rtlCol="0" anchor="t" anchorCtr="0"/>
          <a:lstStyle>
            <a:lvl1pPr algn="l">
              <a:defRPr sz="800">
                <a:solidFill>
                  <a:srgbClr val="455866"/>
                </a:solidFill>
              </a:defRPr>
            </a:lvl1pPr>
          </a:lstStyle>
          <a:p>
            <a:fld id="{C639D417-0839-FE48-B8E3-40B71BAC4F23}" type="slidenum">
              <a:rPr lang="en-GB" smtClean="0"/>
              <a:pPr/>
              <a:t>‹#›</a:t>
            </a:fld>
            <a:endParaRPr lang="en-GB"/>
          </a:p>
        </p:txBody>
      </p:sp>
      <p:pic>
        <p:nvPicPr>
          <p:cNvPr id="7" name="Picture 14" descr="RGB_SWITCH_Logo_skalierbar.pdf">
            <a:extLst>
              <a:ext uri="{FF2B5EF4-FFF2-40B4-BE49-F238E27FC236}">
                <a16:creationId xmlns:a16="http://schemas.microsoft.com/office/drawing/2014/main" id="{2EC4A14F-AEF7-674B-81BB-1CA788FED0E0}"/>
              </a:ext>
            </a:extLst>
          </p:cNvPr>
          <p:cNvPicPr>
            <a:picLocks noChangeAspect="1"/>
          </p:cNvPicPr>
          <p:nvPr userDrawn="1"/>
        </p:nvPicPr>
        <p:blipFill>
          <a:blip r:embed="rId32"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spTree>
    <p:extLst>
      <p:ext uri="{BB962C8B-B14F-4D97-AF65-F5344CB8AC3E}">
        <p14:creationId xmlns:p14="http://schemas.microsoft.com/office/powerpoint/2010/main" val="4721255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796" r:id="rId28"/>
    <p:sldLayoutId id="2147483797" r:id="rId29"/>
    <p:sldLayoutId id="2147483798" r:id="rId30"/>
  </p:sldLayoutIdLst>
  <p:hf hdr="0" ftr="0" dt="0"/>
  <p:txStyles>
    <p:titleStyle>
      <a:lvl1pPr algn="l" defTabSz="914377" rtl="0" eaLnBrk="1" latinLnBrk="0" hangingPunct="1">
        <a:lnSpc>
          <a:spcPct val="90000"/>
        </a:lnSpc>
        <a:spcBef>
          <a:spcPct val="0"/>
        </a:spcBef>
        <a:buNone/>
        <a:defRPr sz="5333" b="1" kern="1200">
          <a:solidFill>
            <a:srgbClr val="00247D"/>
          </a:solidFill>
          <a:latin typeface="+mj-lt"/>
          <a:ea typeface="+mj-ea"/>
          <a:cs typeface="+mj-cs"/>
        </a:defRPr>
      </a:lvl1pPr>
    </p:titleStyle>
    <p:bodyStyle>
      <a:lvl1pPr marL="239994"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1pPr>
      <a:lvl2pPr marL="479988"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2pPr>
      <a:lvl3pPr marL="719982"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3pPr>
      <a:lvl4pPr marL="959976"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4pPr>
      <a:lvl5pPr marL="1199970"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26">
          <p15:clr>
            <a:srgbClr val="F26B43"/>
          </p15:clr>
        </p15:guide>
        <p15:guide id="4" pos="5534">
          <p15:clr>
            <a:srgbClr val="F26B43"/>
          </p15:clr>
        </p15:guide>
        <p15:guide id="5" orient="horz" pos="227">
          <p15:clr>
            <a:srgbClr val="F26B43"/>
          </p15:clr>
        </p15:guide>
        <p15:guide id="6" orient="horz" pos="3012">
          <p15:clr>
            <a:srgbClr val="F26B43"/>
          </p15:clr>
        </p15:guide>
        <p15:guide id="7" pos="3765">
          <p15:clr>
            <a:srgbClr val="F26B43"/>
          </p15:clr>
        </p15:guide>
        <p15:guide id="8" pos="4649">
          <p15:clr>
            <a:srgbClr val="F26B43"/>
          </p15:clr>
        </p15:guide>
        <p15:guide id="9" pos="1995">
          <p15:clr>
            <a:srgbClr val="F26B43"/>
          </p15:clr>
        </p15:guide>
        <p15:guide id="10" pos="1111">
          <p15:clr>
            <a:srgbClr val="F26B43"/>
          </p15:clr>
        </p15:guide>
        <p15:guide id="11" orient="horz" pos="540">
          <p15:clr>
            <a:srgbClr val="F26B43"/>
          </p15:clr>
        </p15:guide>
        <p15:guide id="12" orient="horz" pos="1080">
          <p15:clr>
            <a:srgbClr val="F26B43"/>
          </p15:clr>
        </p15:guide>
        <p15:guide id="13" orient="horz" pos="2160">
          <p15:clr>
            <a:srgbClr val="F26B43"/>
          </p15:clr>
        </p15:guide>
        <p15:guide id="14" orient="horz" pos="27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368" y="397396"/>
            <a:ext cx="11235267" cy="738664"/>
          </a:xfrm>
          <a:prstGeom prst="rect">
            <a:avLst/>
          </a:prstGeom>
        </p:spPr>
        <p:txBody>
          <a:bodyPr vert="horz" wrap="square" lIns="0" tIns="0" rIns="0" bIns="0" rtlCol="0" anchor="t" anchorCtr="0">
            <a:noAutofit/>
          </a:bodyPr>
          <a:lstStyle/>
          <a:p>
            <a:r>
              <a:rPr lang="en-GB"/>
              <a:t>Click to edit Master title style</a:t>
            </a:r>
            <a:endParaRPr lang="en-US"/>
          </a:p>
        </p:txBody>
      </p:sp>
      <p:sp>
        <p:nvSpPr>
          <p:cNvPr id="3" name="Text Placeholder 2"/>
          <p:cNvSpPr>
            <a:spLocks noGrp="1"/>
          </p:cNvSpPr>
          <p:nvPr>
            <p:ph type="body" idx="1"/>
          </p:nvPr>
        </p:nvSpPr>
        <p:spPr>
          <a:xfrm>
            <a:off x="478368" y="2233376"/>
            <a:ext cx="11235267" cy="4142024"/>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478369" y="6452140"/>
            <a:ext cx="1873251" cy="185729"/>
          </a:xfrm>
          <a:prstGeom prst="rect">
            <a:avLst/>
          </a:prstGeom>
        </p:spPr>
        <p:txBody>
          <a:bodyPr vert="horz" lIns="0" tIns="0" rIns="0" bIns="0" rtlCol="0" anchor="t" anchorCtr="0"/>
          <a:lstStyle>
            <a:lvl1pPr algn="l">
              <a:defRPr sz="800">
                <a:solidFill>
                  <a:srgbClr val="455866"/>
                </a:solidFill>
              </a:defRPr>
            </a:lvl1pPr>
          </a:lstStyle>
          <a:p>
            <a:fld id="{C639D417-0839-FE48-B8E3-40B71BAC4F23}" type="slidenum">
              <a:rPr lang="en-GB" smtClean="0"/>
              <a:pPr/>
              <a:t>‹#›</a:t>
            </a:fld>
            <a:endParaRPr lang="en-GB"/>
          </a:p>
        </p:txBody>
      </p:sp>
      <p:pic>
        <p:nvPicPr>
          <p:cNvPr id="7" name="Picture 14" descr="RGB_SWITCH_Logo_skalierbar.pdf">
            <a:extLst>
              <a:ext uri="{FF2B5EF4-FFF2-40B4-BE49-F238E27FC236}">
                <a16:creationId xmlns:a16="http://schemas.microsoft.com/office/drawing/2014/main" id="{2EC4A14F-AEF7-674B-81BB-1CA788FED0E0}"/>
              </a:ext>
            </a:extLst>
          </p:cNvPr>
          <p:cNvPicPr>
            <a:picLocks noChangeAspect="1"/>
          </p:cNvPicPr>
          <p:nvPr userDrawn="1"/>
        </p:nvPicPr>
        <p:blipFill>
          <a:blip r:embed="rId27"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spTree>
    <p:extLst>
      <p:ext uri="{BB962C8B-B14F-4D97-AF65-F5344CB8AC3E}">
        <p14:creationId xmlns:p14="http://schemas.microsoft.com/office/powerpoint/2010/main" val="96521403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99"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90000"/>
        </a:lnSpc>
        <a:spcBef>
          <a:spcPct val="0"/>
        </a:spcBef>
        <a:buNone/>
        <a:defRPr sz="5333" b="1" kern="1200">
          <a:solidFill>
            <a:srgbClr val="00247D"/>
          </a:solidFill>
          <a:latin typeface="+mj-lt"/>
          <a:ea typeface="+mj-ea"/>
          <a:cs typeface="+mj-cs"/>
        </a:defRPr>
      </a:lvl1pPr>
    </p:titleStyle>
    <p:bodyStyle>
      <a:lvl1pPr marL="239989" indent="-239989" algn="l" defTabSz="914354"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1pPr>
      <a:lvl2pPr marL="479976" indent="-239989" algn="l" defTabSz="914354"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2pPr>
      <a:lvl3pPr marL="719965" indent="-239989" algn="l" defTabSz="914354"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3pPr>
      <a:lvl4pPr marL="959952" indent="-239989" algn="l" defTabSz="914354"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4pPr>
      <a:lvl5pPr marL="1199941" indent="-239989" algn="l" defTabSz="914354"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5">
          <p15:clr>
            <a:srgbClr val="F26B43"/>
          </p15:clr>
        </p15:guide>
        <p15:guide id="2" pos="2160">
          <p15:clr>
            <a:srgbClr val="F26B43"/>
          </p15:clr>
        </p15:guide>
        <p15:guide id="3" pos="170">
          <p15:clr>
            <a:srgbClr val="F26B43"/>
          </p15:clr>
        </p15:guide>
        <p15:guide id="4" pos="4151">
          <p15:clr>
            <a:srgbClr val="F26B43"/>
          </p15:clr>
        </p15:guide>
        <p15:guide id="5" orient="horz" pos="170">
          <p15:clr>
            <a:srgbClr val="F26B43"/>
          </p15:clr>
        </p15:guide>
        <p15:guide id="6" orient="horz" pos="2259">
          <p15:clr>
            <a:srgbClr val="F26B43"/>
          </p15:clr>
        </p15:guide>
        <p15:guide id="7" pos="2824">
          <p15:clr>
            <a:srgbClr val="F26B43"/>
          </p15:clr>
        </p15:guide>
        <p15:guide id="8" pos="3487">
          <p15:clr>
            <a:srgbClr val="F26B43"/>
          </p15:clr>
        </p15:guide>
        <p15:guide id="9" pos="1496">
          <p15:clr>
            <a:srgbClr val="F26B43"/>
          </p15:clr>
        </p15:guide>
        <p15:guide id="10" pos="833">
          <p15:clr>
            <a:srgbClr val="F26B43"/>
          </p15:clr>
        </p15:guide>
        <p15:guide id="11" orient="horz" pos="405">
          <p15:clr>
            <a:srgbClr val="F26B43"/>
          </p15:clr>
        </p15:guide>
        <p15:guide id="12" orient="horz" pos="810">
          <p15:clr>
            <a:srgbClr val="F26B43"/>
          </p15:clr>
        </p15:guide>
        <p15:guide id="13" orient="horz" pos="1620">
          <p15:clr>
            <a:srgbClr val="F26B43"/>
          </p15:clr>
        </p15:guide>
        <p15:guide id="14" orient="horz" pos="20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8367" y="397396"/>
            <a:ext cx="11235267" cy="738664"/>
          </a:xfrm>
          <a:prstGeom prst="rect">
            <a:avLst/>
          </a:prstGeom>
        </p:spPr>
        <p:txBody>
          <a:bodyPr vert="horz" wrap="square" lIns="0" tIns="0" rIns="0" bIns="0" rtlCol="0" anchor="t" anchorCtr="0">
            <a:noAutofit/>
          </a:bodyPr>
          <a:lstStyle/>
          <a:p>
            <a:r>
              <a:rPr lang="en-GB"/>
              <a:t>Click to edit Master title style</a:t>
            </a:r>
            <a:endParaRPr lang="en-US"/>
          </a:p>
        </p:txBody>
      </p:sp>
      <p:sp>
        <p:nvSpPr>
          <p:cNvPr id="3" name="Text Placeholder 2"/>
          <p:cNvSpPr>
            <a:spLocks noGrp="1"/>
          </p:cNvSpPr>
          <p:nvPr>
            <p:ph type="body" idx="1"/>
          </p:nvPr>
        </p:nvSpPr>
        <p:spPr>
          <a:xfrm>
            <a:off x="478367" y="2233376"/>
            <a:ext cx="11235267" cy="4142024"/>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478368" y="6452138"/>
            <a:ext cx="1873251" cy="185729"/>
          </a:xfrm>
          <a:prstGeom prst="rect">
            <a:avLst/>
          </a:prstGeom>
        </p:spPr>
        <p:txBody>
          <a:bodyPr vert="horz" lIns="0" tIns="0" rIns="0" bIns="0" rtlCol="0" anchor="t" anchorCtr="0"/>
          <a:lstStyle>
            <a:lvl1pPr algn="l">
              <a:defRPr sz="800">
                <a:solidFill>
                  <a:srgbClr val="455866"/>
                </a:solidFill>
              </a:defRPr>
            </a:lvl1pPr>
          </a:lstStyle>
          <a:p>
            <a:fld id="{C639D417-0839-FE48-B8E3-40B71BAC4F23}" type="slidenum">
              <a:rPr lang="en-GB" smtClean="0"/>
              <a:pPr/>
              <a:t>‹#›</a:t>
            </a:fld>
            <a:endParaRPr lang="en-GB"/>
          </a:p>
        </p:txBody>
      </p:sp>
      <p:pic>
        <p:nvPicPr>
          <p:cNvPr id="7" name="Picture 14" descr="RGB_SWITCH_Logo_skalierbar.pdf">
            <a:extLst>
              <a:ext uri="{FF2B5EF4-FFF2-40B4-BE49-F238E27FC236}">
                <a16:creationId xmlns:a16="http://schemas.microsoft.com/office/drawing/2014/main" id="{2EC4A14F-AEF7-674B-81BB-1CA788FED0E0}"/>
              </a:ext>
            </a:extLst>
          </p:cNvPr>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10781192" y="6354848"/>
            <a:ext cx="960000" cy="222373"/>
          </a:xfrm>
          <a:prstGeom prst="rect">
            <a:avLst/>
          </a:prstGeom>
        </p:spPr>
      </p:pic>
    </p:spTree>
    <p:extLst>
      <p:ext uri="{BB962C8B-B14F-4D97-AF65-F5344CB8AC3E}">
        <p14:creationId xmlns:p14="http://schemas.microsoft.com/office/powerpoint/2010/main" val="126975264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 id="2147483784" r:id="rId19"/>
    <p:sldLayoutId id="2147483785" r:id="rId20"/>
    <p:sldLayoutId id="2147483786" r:id="rId21"/>
    <p:sldLayoutId id="2147483787" r:id="rId22"/>
    <p:sldLayoutId id="2147483788" r:id="rId23"/>
    <p:sldLayoutId id="2147483789" r:id="rId24"/>
    <p:sldLayoutId id="2147483790" r:id="rId25"/>
    <p:sldLayoutId id="2147483794" r:id="rId26"/>
    <p:sldLayoutId id="2147483795" r:id="rId27"/>
  </p:sldLayoutIdLst>
  <p:hf hdr="0" ftr="0" dt="0"/>
  <p:txStyles>
    <p:titleStyle>
      <a:lvl1pPr algn="l" defTabSz="914377" rtl="0" eaLnBrk="1" latinLnBrk="0" hangingPunct="1">
        <a:lnSpc>
          <a:spcPct val="90000"/>
        </a:lnSpc>
        <a:spcBef>
          <a:spcPct val="0"/>
        </a:spcBef>
        <a:buNone/>
        <a:defRPr sz="5333" b="1" kern="1200">
          <a:solidFill>
            <a:srgbClr val="00247D"/>
          </a:solidFill>
          <a:latin typeface="+mj-lt"/>
          <a:ea typeface="+mj-ea"/>
          <a:cs typeface="+mj-cs"/>
        </a:defRPr>
      </a:lvl1pPr>
    </p:titleStyle>
    <p:bodyStyle>
      <a:lvl1pPr marL="239994"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1pPr>
      <a:lvl2pPr marL="479988"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2pPr>
      <a:lvl3pPr marL="719982"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3pPr>
      <a:lvl4pPr marL="959976"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4pPr>
      <a:lvl5pPr marL="1199970" indent="-239994" algn="l" defTabSz="914377" rtl="0" eaLnBrk="1" latinLnBrk="0" hangingPunct="1">
        <a:lnSpc>
          <a:spcPct val="100000"/>
        </a:lnSpc>
        <a:spcBef>
          <a:spcPts val="0"/>
        </a:spcBef>
        <a:buFont typeface="System Font Regular"/>
        <a:buChar char="→"/>
        <a:defRPr sz="1600" kern="1200">
          <a:solidFill>
            <a:srgbClr val="455866"/>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26">
          <p15:clr>
            <a:srgbClr val="F26B43"/>
          </p15:clr>
        </p15:guide>
        <p15:guide id="4" pos="5534">
          <p15:clr>
            <a:srgbClr val="F26B43"/>
          </p15:clr>
        </p15:guide>
        <p15:guide id="5" orient="horz" pos="227">
          <p15:clr>
            <a:srgbClr val="F26B43"/>
          </p15:clr>
        </p15:guide>
        <p15:guide id="6" orient="horz" pos="3012">
          <p15:clr>
            <a:srgbClr val="F26B43"/>
          </p15:clr>
        </p15:guide>
        <p15:guide id="7" pos="3765">
          <p15:clr>
            <a:srgbClr val="F26B43"/>
          </p15:clr>
        </p15:guide>
        <p15:guide id="8" pos="4649">
          <p15:clr>
            <a:srgbClr val="F26B43"/>
          </p15:clr>
        </p15:guide>
        <p15:guide id="9" pos="1995">
          <p15:clr>
            <a:srgbClr val="F26B43"/>
          </p15:clr>
        </p15:guide>
        <p15:guide id="10" pos="1111">
          <p15:clr>
            <a:srgbClr val="F26B43"/>
          </p15:clr>
        </p15:guide>
        <p15:guide id="11" orient="horz" pos="540">
          <p15:clr>
            <a:srgbClr val="F26B43"/>
          </p15:clr>
        </p15:guide>
        <p15:guide id="12" orient="horz" pos="1080">
          <p15:clr>
            <a:srgbClr val="F26B43"/>
          </p15:clr>
        </p15:guide>
        <p15:guide id="13" orient="horz" pos="2160">
          <p15:clr>
            <a:srgbClr val="F26B43"/>
          </p15:clr>
        </p15:guide>
        <p15:guide id="14" orient="horz" pos="27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36.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7765-0EC8-2B40-80A2-7FA47823CEBB}"/>
              </a:ext>
            </a:extLst>
          </p:cNvPr>
          <p:cNvSpPr>
            <a:spLocks noGrp="1"/>
          </p:cNvSpPr>
          <p:nvPr>
            <p:ph type="ctrTitle"/>
          </p:nvPr>
        </p:nvSpPr>
        <p:spPr>
          <a:xfrm>
            <a:off x="478368" y="3353396"/>
            <a:ext cx="9362013" cy="1982273"/>
          </a:xfrm>
        </p:spPr>
        <p:txBody>
          <a:bodyPr/>
          <a:lstStyle/>
          <a:p>
            <a:r>
              <a:rPr lang="en-GB" dirty="0"/>
              <a:t>SWITCH Cloud </a:t>
            </a:r>
            <a:br>
              <a:rPr lang="en-GB" dirty="0"/>
            </a:br>
            <a:endParaRPr lang="en-GB" dirty="0"/>
          </a:p>
        </p:txBody>
      </p:sp>
      <p:sp>
        <p:nvSpPr>
          <p:cNvPr id="3" name="Subtitle 2">
            <a:extLst>
              <a:ext uri="{FF2B5EF4-FFF2-40B4-BE49-F238E27FC236}">
                <a16:creationId xmlns:a16="http://schemas.microsoft.com/office/drawing/2014/main" id="{1EC7ADD9-4B2C-6348-9F27-C463AAA2D7F7}"/>
              </a:ext>
            </a:extLst>
          </p:cNvPr>
          <p:cNvSpPr>
            <a:spLocks noGrp="1"/>
          </p:cNvSpPr>
          <p:nvPr>
            <p:ph type="subTitle" idx="1"/>
          </p:nvPr>
        </p:nvSpPr>
        <p:spPr>
          <a:xfrm>
            <a:off x="478366" y="4114801"/>
            <a:ext cx="9362015" cy="807971"/>
          </a:xfrm>
        </p:spPr>
        <p:txBody>
          <a:bodyPr/>
          <a:lstStyle/>
          <a:p>
            <a:r>
              <a:rPr lang="en-GB">
                <a:latin typeface="Helvetica" pitchFamily="2" charset="0"/>
              </a:rPr>
              <a:t>Y</a:t>
            </a:r>
            <a:r>
              <a:rPr lang="en-GB">
                <a:effectLst/>
                <a:latin typeface="Helvetica" pitchFamily="2" charset="0"/>
              </a:rPr>
              <a:t>our cloud for special demands – flexible, secure and powerful.</a:t>
            </a:r>
          </a:p>
        </p:txBody>
      </p:sp>
      <p:sp>
        <p:nvSpPr>
          <p:cNvPr id="7" name="Content Placeholder 6">
            <a:extLst>
              <a:ext uri="{FF2B5EF4-FFF2-40B4-BE49-F238E27FC236}">
                <a16:creationId xmlns:a16="http://schemas.microsoft.com/office/drawing/2014/main" id="{50020088-8D60-22AA-48C8-69E0AFD9A907}"/>
              </a:ext>
            </a:extLst>
          </p:cNvPr>
          <p:cNvSpPr>
            <a:spLocks noGrp="1"/>
          </p:cNvSpPr>
          <p:nvPr>
            <p:ph sz="quarter" idx="10"/>
          </p:nvPr>
        </p:nvSpPr>
        <p:spPr/>
        <p:txBody>
          <a:bodyPr/>
          <a:lstStyle/>
          <a:p>
            <a:r>
              <a:rPr lang="en-GB" dirty="0" err="1"/>
              <a:t>EnhanceR</a:t>
            </a:r>
            <a:r>
              <a:rPr lang="en-GB" dirty="0"/>
              <a:t> Symposium 2023, Visho Jesudasan, 18.10.2023</a:t>
            </a:r>
            <a:endParaRPr lang="en-CH" dirty="0"/>
          </a:p>
        </p:txBody>
      </p:sp>
    </p:spTree>
    <p:extLst>
      <p:ext uri="{BB962C8B-B14F-4D97-AF65-F5344CB8AC3E}">
        <p14:creationId xmlns:p14="http://schemas.microsoft.com/office/powerpoint/2010/main" val="56239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A1798-EA17-C699-379E-42A7FA2099D4}"/>
              </a:ext>
            </a:extLst>
          </p:cNvPr>
          <p:cNvSpPr>
            <a:spLocks noGrp="1"/>
          </p:cNvSpPr>
          <p:nvPr>
            <p:ph type="title"/>
          </p:nvPr>
        </p:nvSpPr>
        <p:spPr/>
        <p:txBody>
          <a:bodyPr/>
          <a:lstStyle/>
          <a:p>
            <a:r>
              <a:rPr lang="de-CH" dirty="0" err="1"/>
              <a:t>Why</a:t>
            </a:r>
            <a:r>
              <a:rPr lang="de-CH" dirty="0"/>
              <a:t>  </a:t>
            </a:r>
            <a:r>
              <a:rPr lang="de-CH" dirty="0" err="1"/>
              <a:t>HashiCorp</a:t>
            </a:r>
            <a:r>
              <a:rPr lang="de-CH" dirty="0"/>
              <a:t> </a:t>
            </a:r>
            <a:r>
              <a:rPr lang="de-CH" dirty="0" err="1"/>
              <a:t>Vault</a:t>
            </a:r>
            <a:r>
              <a:rPr lang="de-CH" dirty="0"/>
              <a:t>?</a:t>
            </a:r>
          </a:p>
        </p:txBody>
      </p:sp>
      <p:sp>
        <p:nvSpPr>
          <p:cNvPr id="3" name="Slide Number Placeholder 2">
            <a:extLst>
              <a:ext uri="{FF2B5EF4-FFF2-40B4-BE49-F238E27FC236}">
                <a16:creationId xmlns:a16="http://schemas.microsoft.com/office/drawing/2014/main" id="{F353C5FF-C47B-0986-CFFC-0E29A83E42B2}"/>
              </a:ext>
            </a:extLst>
          </p:cNvPr>
          <p:cNvSpPr>
            <a:spLocks noGrp="1"/>
          </p:cNvSpPr>
          <p:nvPr>
            <p:ph type="sldNum" sz="quarter" idx="12"/>
          </p:nvPr>
        </p:nvSpPr>
        <p:spPr/>
        <p:txBody>
          <a:bodyPr/>
          <a:lstStyle/>
          <a:p>
            <a:fld id="{C639D417-0839-FE48-B8E3-40B71BAC4F23}" type="slidenum">
              <a:rPr lang="en-GB" smtClean="0"/>
              <a:pPr/>
              <a:t>10</a:t>
            </a:fld>
            <a:endParaRPr lang="en-GB"/>
          </a:p>
        </p:txBody>
      </p:sp>
      <p:sp>
        <p:nvSpPr>
          <p:cNvPr id="4" name="Content Placeholder 3">
            <a:extLst>
              <a:ext uri="{FF2B5EF4-FFF2-40B4-BE49-F238E27FC236}">
                <a16:creationId xmlns:a16="http://schemas.microsoft.com/office/drawing/2014/main" id="{69EAC0CE-BF66-A518-9C2E-A3F9BB7F12B0}"/>
              </a:ext>
            </a:extLst>
          </p:cNvPr>
          <p:cNvSpPr>
            <a:spLocks noGrp="1"/>
          </p:cNvSpPr>
          <p:nvPr>
            <p:ph sz="quarter" idx="13"/>
          </p:nvPr>
        </p:nvSpPr>
        <p:spPr>
          <a:xfrm>
            <a:off x="4704002" y="387049"/>
            <a:ext cx="7009633" cy="5988352"/>
          </a:xfrm>
        </p:spPr>
        <p:txBody>
          <a:bodyPr/>
          <a:lstStyle/>
          <a:p>
            <a:pPr marL="0" indent="0">
              <a:lnSpc>
                <a:spcPct val="130000"/>
              </a:lnSpc>
              <a:buSzPts val="1100"/>
              <a:buNone/>
            </a:pPr>
            <a:r>
              <a:rPr lang="en-GB" sz="2133" b="1" dirty="0">
                <a:solidFill>
                  <a:schemeClr val="accent1"/>
                </a:solidFill>
                <a:latin typeface="Helvetica" pitchFamily="2" charset="0"/>
              </a:rPr>
              <a:t>Sensitive &amp; Valuable Data</a:t>
            </a:r>
          </a:p>
          <a:p>
            <a:pPr>
              <a:spcBef>
                <a:spcPts val="800"/>
              </a:spcBef>
              <a:spcAft>
                <a:spcPts val="800"/>
              </a:spcAft>
              <a:buSzPts val="1100"/>
              <a:buFont typeface="Arial" panose="020B0604020202020204" pitchFamily="34" charset="0"/>
              <a:buChar char="•"/>
            </a:pPr>
            <a:r>
              <a:rPr lang="en-GB" sz="1867" dirty="0">
                <a:solidFill>
                  <a:schemeClr val="accent1"/>
                </a:solidFill>
                <a:latin typeface="Helvetica" pitchFamily="2" charset="0"/>
              </a:rPr>
              <a:t>Organizations store sensitive, personal and valuable data, which must be protected.</a:t>
            </a:r>
          </a:p>
          <a:p>
            <a:pPr>
              <a:spcBef>
                <a:spcPts val="800"/>
              </a:spcBef>
              <a:spcAft>
                <a:spcPts val="800"/>
              </a:spcAft>
              <a:buSzPts val="1100"/>
              <a:buFont typeface="Arial" panose="020B0604020202020204" pitchFamily="34" charset="0"/>
              <a:buChar char="•"/>
            </a:pPr>
            <a:r>
              <a:rPr lang="en-GB" sz="1867" dirty="0">
                <a:solidFill>
                  <a:schemeClr val="accent1"/>
                </a:solidFill>
                <a:latin typeface="Helvetica" pitchFamily="2" charset="0"/>
              </a:rPr>
              <a:t>Leakage of such data can lead to financial loss, reputational damage, legal ramifications and more.</a:t>
            </a:r>
          </a:p>
          <a:p>
            <a:pPr marL="0" indent="0">
              <a:lnSpc>
                <a:spcPct val="130000"/>
              </a:lnSpc>
              <a:buClr>
                <a:srgbClr val="000000"/>
              </a:buClr>
              <a:buSzPts val="1100"/>
              <a:buNone/>
            </a:pPr>
            <a:r>
              <a:rPr lang="en-GB" sz="2133" b="1" dirty="0">
                <a:solidFill>
                  <a:schemeClr val="accent1"/>
                </a:solidFill>
                <a:latin typeface="Helvetica" pitchFamily="2" charset="0"/>
              </a:rPr>
              <a:t>Increased risk of breach</a:t>
            </a:r>
            <a:endParaRPr lang="en-GB" sz="2133" b="1" dirty="0">
              <a:solidFill>
                <a:schemeClr val="accent1"/>
              </a:solidFill>
              <a:latin typeface="Helvetica" pitchFamily="2" charset="0"/>
              <a:sym typeface="Helvetica Neue"/>
            </a:endParaRPr>
          </a:p>
          <a:p>
            <a:pPr>
              <a:spcBef>
                <a:spcPts val="800"/>
              </a:spcBef>
              <a:spcAft>
                <a:spcPts val="800"/>
              </a:spcAft>
              <a:buClr>
                <a:schemeClr val="lt1"/>
              </a:buClr>
              <a:buSzPts val="1100"/>
            </a:pPr>
            <a:r>
              <a:rPr lang="en-GB" sz="1867" dirty="0">
                <a:solidFill>
                  <a:schemeClr val="accent1"/>
                </a:solidFill>
                <a:latin typeface="Helvetica" pitchFamily="2" charset="0"/>
              </a:rPr>
              <a:t>Secrets sprawled across different systems, files, and repositories.</a:t>
            </a:r>
          </a:p>
          <a:p>
            <a:pPr marL="0" indent="0">
              <a:spcBef>
                <a:spcPts val="800"/>
              </a:spcBef>
              <a:spcAft>
                <a:spcPts val="800"/>
              </a:spcAft>
              <a:buClr>
                <a:schemeClr val="lt1"/>
              </a:buClr>
              <a:buSzPts val="1100"/>
              <a:buNone/>
            </a:pPr>
            <a:r>
              <a:rPr lang="en-GB" sz="2133" b="1" dirty="0">
                <a:solidFill>
                  <a:schemeClr val="accent1"/>
                </a:solidFill>
                <a:latin typeface="Helvetica" pitchFamily="2" charset="0"/>
              </a:rPr>
              <a:t>Reduced</a:t>
            </a:r>
            <a:r>
              <a:rPr lang="en-GB" sz="2667" b="1" dirty="0">
                <a:solidFill>
                  <a:srgbClr val="000000"/>
                </a:solidFill>
              </a:rPr>
              <a:t> </a:t>
            </a:r>
            <a:r>
              <a:rPr lang="en-GB" sz="2133" b="1" dirty="0">
                <a:solidFill>
                  <a:schemeClr val="accent1"/>
                </a:solidFill>
                <a:latin typeface="Helvetica" pitchFamily="2" charset="0"/>
              </a:rPr>
              <a:t>productivity</a:t>
            </a:r>
            <a:endParaRPr lang="en-GB" sz="2133" b="1" dirty="0">
              <a:solidFill>
                <a:schemeClr val="accent1"/>
              </a:solidFill>
              <a:latin typeface="Helvetica" pitchFamily="2" charset="0"/>
              <a:sym typeface="Helvetica Neue"/>
            </a:endParaRPr>
          </a:p>
          <a:p>
            <a:pPr>
              <a:spcBef>
                <a:spcPts val="800"/>
              </a:spcBef>
              <a:spcAft>
                <a:spcPts val="800"/>
              </a:spcAft>
              <a:buClr>
                <a:schemeClr val="lt1"/>
              </a:buClr>
              <a:buSzPts val="1100"/>
            </a:pPr>
            <a:r>
              <a:rPr lang="en-GB" sz="1867" dirty="0">
                <a:solidFill>
                  <a:schemeClr val="accent1"/>
                </a:solidFill>
                <a:latin typeface="Helvetica" pitchFamily="2" charset="0"/>
              </a:rPr>
              <a:t>Inefficiencies with managing different systems to manage secrets, HSMs, and cryptographic operations across an organization and different teams</a:t>
            </a:r>
          </a:p>
          <a:p>
            <a:pPr marL="0" indent="0">
              <a:lnSpc>
                <a:spcPct val="130000"/>
              </a:lnSpc>
              <a:buSzPts val="1100"/>
              <a:buNone/>
            </a:pPr>
            <a:r>
              <a:rPr lang="en-GB" sz="2133" b="1" dirty="0">
                <a:solidFill>
                  <a:schemeClr val="accent1"/>
                </a:solidFill>
                <a:latin typeface="Helvetica" pitchFamily="2" charset="0"/>
              </a:rPr>
              <a:t>Compliance &amp; Regulation</a:t>
            </a:r>
          </a:p>
          <a:p>
            <a:pPr>
              <a:spcBef>
                <a:spcPts val="800"/>
              </a:spcBef>
              <a:spcAft>
                <a:spcPts val="800"/>
              </a:spcAft>
              <a:buClr>
                <a:schemeClr val="lt1"/>
              </a:buClr>
              <a:buSzPts val="1100"/>
            </a:pPr>
            <a:r>
              <a:rPr lang="en-GB" sz="1867" dirty="0">
                <a:solidFill>
                  <a:schemeClr val="accent1"/>
                </a:solidFill>
                <a:latin typeface="Helvetica" pitchFamily="2" charset="0"/>
                <a:sym typeface="Open Sans"/>
              </a:rPr>
              <a:t>Organizations must comply to data protection standards and regulations like the PCI DSS, GDPR, HIPAA, etc.</a:t>
            </a:r>
          </a:p>
          <a:p>
            <a:pPr marL="0" indent="0">
              <a:lnSpc>
                <a:spcPct val="130000"/>
              </a:lnSpc>
              <a:buSzPts val="1100"/>
              <a:buNone/>
            </a:pPr>
            <a:endParaRPr lang="en-GB" dirty="0">
              <a:solidFill>
                <a:srgbClr val="373942"/>
              </a:solidFill>
            </a:endParaRPr>
          </a:p>
          <a:p>
            <a:pPr marL="0" indent="0">
              <a:buNone/>
            </a:pPr>
            <a:endParaRPr lang="de-CH" dirty="0"/>
          </a:p>
          <a:p>
            <a:pPr marL="0" indent="0">
              <a:buNone/>
            </a:pPr>
            <a:endParaRPr lang="de-CH" dirty="0"/>
          </a:p>
        </p:txBody>
      </p:sp>
    </p:spTree>
    <p:extLst>
      <p:ext uri="{BB962C8B-B14F-4D97-AF65-F5344CB8AC3E}">
        <p14:creationId xmlns:p14="http://schemas.microsoft.com/office/powerpoint/2010/main" val="52624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EFC2702-C0B3-D092-001C-F82C57A64E8E}"/>
              </a:ext>
            </a:extLst>
          </p:cNvPr>
          <p:cNvSpPr>
            <a:spLocks noGrp="1"/>
          </p:cNvSpPr>
          <p:nvPr>
            <p:ph type="title"/>
          </p:nvPr>
        </p:nvSpPr>
        <p:spPr/>
        <p:txBody>
          <a:bodyPr/>
          <a:lstStyle/>
          <a:p>
            <a:r>
              <a:rPr lang="de-CH" dirty="0" err="1"/>
              <a:t>HashiCorp</a:t>
            </a:r>
            <a:r>
              <a:rPr lang="de-CH" dirty="0"/>
              <a:t> </a:t>
            </a:r>
            <a:r>
              <a:rPr lang="de-CH" dirty="0" err="1"/>
              <a:t>Vault</a:t>
            </a:r>
            <a:r>
              <a:rPr lang="de-CH" dirty="0"/>
              <a:t> </a:t>
            </a:r>
            <a:r>
              <a:rPr lang="de-CH" dirty="0" err="1"/>
              <a:t>by</a:t>
            </a:r>
            <a:r>
              <a:rPr lang="de-CH" dirty="0"/>
              <a:t> SWITCH</a:t>
            </a:r>
          </a:p>
        </p:txBody>
      </p:sp>
      <p:sp>
        <p:nvSpPr>
          <p:cNvPr id="3" name="Slide Number Placeholder 2">
            <a:extLst>
              <a:ext uri="{FF2B5EF4-FFF2-40B4-BE49-F238E27FC236}">
                <a16:creationId xmlns:a16="http://schemas.microsoft.com/office/drawing/2014/main" id="{A04F9DAC-FDFC-761E-ADC3-D730C560F890}"/>
              </a:ext>
            </a:extLst>
          </p:cNvPr>
          <p:cNvSpPr>
            <a:spLocks noGrp="1"/>
          </p:cNvSpPr>
          <p:nvPr>
            <p:ph type="sldNum" sz="quarter" idx="12"/>
          </p:nvPr>
        </p:nvSpPr>
        <p:spPr/>
        <p:txBody>
          <a:bodyPr/>
          <a:lstStyle/>
          <a:p>
            <a:fld id="{C639D417-0839-FE48-B8E3-40B71BAC4F23}" type="slidenum">
              <a:rPr lang="en-GB" smtClean="0"/>
              <a:pPr/>
              <a:t>11</a:t>
            </a:fld>
            <a:endParaRPr lang="en-GB"/>
          </a:p>
        </p:txBody>
      </p:sp>
      <p:sp>
        <p:nvSpPr>
          <p:cNvPr id="12" name="Content Placeholder 11">
            <a:extLst>
              <a:ext uri="{FF2B5EF4-FFF2-40B4-BE49-F238E27FC236}">
                <a16:creationId xmlns:a16="http://schemas.microsoft.com/office/drawing/2014/main" id="{9CF3FF16-A549-E882-C5BD-917BF0D48BC5}"/>
              </a:ext>
            </a:extLst>
          </p:cNvPr>
          <p:cNvSpPr>
            <a:spLocks noGrp="1"/>
          </p:cNvSpPr>
          <p:nvPr>
            <p:ph sz="quarter" idx="13"/>
          </p:nvPr>
        </p:nvSpPr>
        <p:spPr/>
        <p:txBody>
          <a:bodyPr/>
          <a:lstStyle/>
          <a:p>
            <a:r>
              <a:rPr lang="de-CH" sz="2400" dirty="0">
                <a:latin typeface="Helvetica"/>
              </a:rPr>
              <a:t>SWITCH </a:t>
            </a:r>
            <a:r>
              <a:rPr lang="de-CH" sz="2400" dirty="0" err="1">
                <a:latin typeface="Helvetica"/>
              </a:rPr>
              <a:t>operates</a:t>
            </a:r>
            <a:r>
              <a:rPr lang="de-CH" sz="2400" dirty="0">
                <a:latin typeface="Helvetica"/>
              </a:rPr>
              <a:t> and </a:t>
            </a:r>
            <a:r>
              <a:rPr lang="de-CH" sz="2400" dirty="0" err="1">
                <a:latin typeface="Helvetica"/>
              </a:rPr>
              <a:t>manages</a:t>
            </a:r>
            <a:r>
              <a:rPr lang="de-CH" sz="2400" dirty="0">
                <a:latin typeface="Helvetica"/>
              </a:rPr>
              <a:t> </a:t>
            </a:r>
            <a:r>
              <a:rPr lang="de-CH" sz="2400" dirty="0" err="1">
                <a:latin typeface="Helvetica"/>
              </a:rPr>
              <a:t>the</a:t>
            </a:r>
            <a:r>
              <a:rPr lang="de-CH" sz="2400" dirty="0">
                <a:latin typeface="Helvetica"/>
              </a:rPr>
              <a:t> </a:t>
            </a:r>
            <a:r>
              <a:rPr lang="de-CH" sz="2400" dirty="0" err="1">
                <a:latin typeface="Helvetica"/>
              </a:rPr>
              <a:t>service</a:t>
            </a:r>
            <a:endParaRPr lang="de-CH" sz="2400" dirty="0">
              <a:latin typeface="Helvetica"/>
            </a:endParaRPr>
          </a:p>
          <a:p>
            <a:r>
              <a:rPr lang="de-CH" sz="2400" dirty="0" err="1">
                <a:latin typeface="Helvetica"/>
              </a:rPr>
              <a:t>We</a:t>
            </a:r>
            <a:r>
              <a:rPr lang="de-CH" sz="2400" dirty="0">
                <a:latin typeface="Helvetica"/>
              </a:rPr>
              <a:t> care </a:t>
            </a:r>
            <a:r>
              <a:rPr lang="de-CH" sz="2400" dirty="0" err="1">
                <a:latin typeface="Helvetica"/>
              </a:rPr>
              <a:t>about</a:t>
            </a:r>
            <a:r>
              <a:rPr lang="de-CH" sz="2400" dirty="0">
                <a:latin typeface="Helvetica"/>
              </a:rPr>
              <a:t> </a:t>
            </a:r>
            <a:r>
              <a:rPr lang="de-CH" sz="2400" dirty="0" err="1">
                <a:latin typeface="Helvetica"/>
              </a:rPr>
              <a:t>updates</a:t>
            </a:r>
            <a:r>
              <a:rPr lang="de-CH" sz="2400" dirty="0">
                <a:latin typeface="Helvetica"/>
              </a:rPr>
              <a:t> and </a:t>
            </a:r>
            <a:r>
              <a:rPr lang="de-CH" sz="2400" dirty="0" err="1">
                <a:latin typeface="Helvetica"/>
              </a:rPr>
              <a:t>patches</a:t>
            </a:r>
            <a:endParaRPr lang="de-CH" sz="2400" dirty="0">
              <a:latin typeface="Helvetica"/>
            </a:endParaRPr>
          </a:p>
          <a:p>
            <a:r>
              <a:rPr lang="de-CH" sz="2400" dirty="0" err="1">
                <a:latin typeface="Helvetica"/>
              </a:rPr>
              <a:t>We</a:t>
            </a:r>
            <a:r>
              <a:rPr lang="de-CH" sz="2400" dirty="0">
                <a:latin typeface="Helvetica"/>
              </a:rPr>
              <a:t> do </a:t>
            </a:r>
            <a:r>
              <a:rPr lang="de-CH" sz="2400" dirty="0" err="1">
                <a:latin typeface="Helvetica"/>
              </a:rPr>
              <a:t>the</a:t>
            </a:r>
            <a:r>
              <a:rPr lang="de-CH" sz="2400" dirty="0">
                <a:latin typeface="Helvetica"/>
              </a:rPr>
              <a:t> </a:t>
            </a:r>
            <a:r>
              <a:rPr lang="de-CH" sz="2400" dirty="0" err="1">
                <a:latin typeface="Helvetica"/>
              </a:rPr>
              <a:t>licencing</a:t>
            </a:r>
            <a:r>
              <a:rPr lang="de-CH" sz="2400" dirty="0">
                <a:latin typeface="Helvetica"/>
              </a:rPr>
              <a:t> </a:t>
            </a:r>
            <a:r>
              <a:rPr lang="de-CH" sz="2400" dirty="0" err="1">
                <a:latin typeface="Helvetica"/>
              </a:rPr>
              <a:t>part</a:t>
            </a:r>
            <a:r>
              <a:rPr lang="de-CH" sz="2400" dirty="0">
                <a:latin typeface="Helvetica"/>
              </a:rPr>
              <a:t> </a:t>
            </a:r>
            <a:r>
              <a:rPr lang="de-CH" sz="2400" dirty="0" err="1">
                <a:latin typeface="Helvetica"/>
              </a:rPr>
              <a:t>with</a:t>
            </a:r>
            <a:r>
              <a:rPr lang="de-CH" sz="2400" dirty="0">
                <a:latin typeface="Helvetica"/>
              </a:rPr>
              <a:t> </a:t>
            </a:r>
            <a:r>
              <a:rPr lang="de-CH" sz="2400" dirty="0" err="1">
                <a:latin typeface="Helvetica"/>
              </a:rPr>
              <a:t>HashiCorp</a:t>
            </a:r>
            <a:r>
              <a:rPr lang="de-CH" sz="2400" dirty="0">
                <a:latin typeface="Helvetica"/>
              </a:rPr>
              <a:t> </a:t>
            </a:r>
          </a:p>
          <a:p>
            <a:r>
              <a:rPr lang="de-CH" sz="2400" dirty="0" err="1">
                <a:latin typeface="Helvetica"/>
              </a:rPr>
              <a:t>There</a:t>
            </a:r>
            <a:r>
              <a:rPr lang="de-CH" sz="2400" dirty="0">
                <a:latin typeface="Helvetica"/>
              </a:rPr>
              <a:t> </a:t>
            </a:r>
            <a:r>
              <a:rPr lang="de-CH" sz="2400" dirty="0" err="1">
                <a:latin typeface="Helvetica"/>
              </a:rPr>
              <a:t>is</a:t>
            </a:r>
            <a:r>
              <a:rPr lang="de-CH" sz="2400" dirty="0">
                <a:latin typeface="Helvetica"/>
              </a:rPr>
              <a:t> </a:t>
            </a:r>
            <a:r>
              <a:rPr lang="de-CH" sz="2400" dirty="0" err="1">
                <a:latin typeface="Helvetica"/>
              </a:rPr>
              <a:t>the</a:t>
            </a:r>
            <a:r>
              <a:rPr lang="de-CH" sz="2400" dirty="0">
                <a:latin typeface="Helvetica"/>
              </a:rPr>
              <a:t> </a:t>
            </a:r>
            <a:r>
              <a:rPr lang="de-CH" sz="2400" dirty="0" err="1">
                <a:latin typeface="Helvetica"/>
              </a:rPr>
              <a:t>option</a:t>
            </a:r>
            <a:r>
              <a:rPr lang="de-CH" sz="2400" dirty="0">
                <a:latin typeface="Helvetica"/>
              </a:rPr>
              <a:t> </a:t>
            </a:r>
            <a:r>
              <a:rPr lang="de-CH" sz="2400" dirty="0" err="1">
                <a:latin typeface="Helvetica"/>
              </a:rPr>
              <a:t>to</a:t>
            </a:r>
            <a:r>
              <a:rPr lang="de-CH" sz="2400" dirty="0">
                <a:latin typeface="Helvetica"/>
              </a:rPr>
              <a:t> </a:t>
            </a:r>
            <a:r>
              <a:rPr lang="de-CH" sz="2400" dirty="0" err="1">
                <a:latin typeface="Helvetica"/>
              </a:rPr>
              <a:t>have</a:t>
            </a:r>
            <a:r>
              <a:rPr lang="de-CH" sz="2400" dirty="0">
                <a:latin typeface="Helvetica"/>
              </a:rPr>
              <a:t> </a:t>
            </a:r>
            <a:r>
              <a:rPr lang="de-CH" sz="2400" dirty="0" err="1">
                <a:latin typeface="Helvetica"/>
              </a:rPr>
              <a:t>prod</a:t>
            </a:r>
            <a:r>
              <a:rPr lang="de-CH" sz="2400" dirty="0">
                <a:latin typeface="Helvetica"/>
              </a:rPr>
              <a:t> and non </a:t>
            </a:r>
            <a:r>
              <a:rPr lang="de-CH" sz="2400" dirty="0" err="1">
                <a:latin typeface="Helvetica"/>
              </a:rPr>
              <a:t>prod</a:t>
            </a:r>
            <a:r>
              <a:rPr lang="de-CH" sz="2400" dirty="0">
                <a:latin typeface="Helvetica"/>
              </a:rPr>
              <a:t> </a:t>
            </a:r>
            <a:r>
              <a:rPr lang="de-CH" sz="2400" dirty="0" err="1">
                <a:latin typeface="Helvetica"/>
              </a:rPr>
              <a:t>clients</a:t>
            </a:r>
            <a:endParaRPr lang="de-CH" sz="2400" dirty="0">
              <a:latin typeface="Helvetica"/>
            </a:endParaRPr>
          </a:p>
          <a:p>
            <a:endParaRPr lang="de-CH" sz="2400" dirty="0">
              <a:latin typeface="Helvetica"/>
            </a:endParaRPr>
          </a:p>
          <a:p>
            <a:pPr>
              <a:buFont typeface="Arial" panose="020B0604020202020204" pitchFamily="34" charset="0"/>
              <a:buChar char="•"/>
            </a:pPr>
            <a:r>
              <a:rPr lang="de-CH" sz="2400" dirty="0" err="1">
                <a:latin typeface="Helvetica"/>
              </a:rPr>
              <a:t>Dynacmic</a:t>
            </a:r>
            <a:r>
              <a:rPr lang="de-CH" sz="2400" dirty="0">
                <a:latin typeface="Helvetica"/>
              </a:rPr>
              <a:t> Secrets</a:t>
            </a:r>
          </a:p>
          <a:p>
            <a:pPr>
              <a:buFont typeface="Arial" panose="020B0604020202020204" pitchFamily="34" charset="0"/>
              <a:buChar char="•"/>
            </a:pPr>
            <a:r>
              <a:rPr lang="de-CH" sz="2400" dirty="0">
                <a:latin typeface="Helvetica"/>
              </a:rPr>
              <a:t>Key </a:t>
            </a:r>
            <a:r>
              <a:rPr lang="de-CH" sz="2400" dirty="0" err="1">
                <a:latin typeface="Helvetica"/>
              </a:rPr>
              <a:t>value</a:t>
            </a:r>
            <a:r>
              <a:rPr lang="de-CH" sz="2400" dirty="0">
                <a:latin typeface="Helvetica"/>
              </a:rPr>
              <a:t> </a:t>
            </a:r>
            <a:r>
              <a:rPr lang="de-CH" sz="2400" dirty="0" err="1">
                <a:latin typeface="Helvetica"/>
              </a:rPr>
              <a:t>store</a:t>
            </a:r>
            <a:r>
              <a:rPr lang="de-CH" sz="2400" dirty="0">
                <a:latin typeface="Helvetica"/>
              </a:rPr>
              <a:t> </a:t>
            </a:r>
            <a:r>
              <a:rPr lang="de-CH" sz="2400" dirty="0" err="1">
                <a:latin typeface="Helvetica"/>
              </a:rPr>
              <a:t>Kubernetes</a:t>
            </a:r>
            <a:endParaRPr lang="de-CH" sz="2400" dirty="0">
              <a:latin typeface="Helvetica"/>
            </a:endParaRPr>
          </a:p>
          <a:p>
            <a:pPr>
              <a:buFont typeface="Arial" panose="020B0604020202020204" pitchFamily="34" charset="0"/>
              <a:buChar char="•"/>
            </a:pPr>
            <a:r>
              <a:rPr lang="de-CH" sz="2400" dirty="0" err="1">
                <a:latin typeface="Helvetica"/>
              </a:rPr>
              <a:t>Kubernetes</a:t>
            </a:r>
            <a:r>
              <a:rPr lang="de-CH" sz="2400" dirty="0">
                <a:latin typeface="Helvetica"/>
              </a:rPr>
              <a:t> CA</a:t>
            </a:r>
          </a:p>
          <a:p>
            <a:pPr marL="0" indent="0">
              <a:buNone/>
            </a:pPr>
            <a:endParaRPr lang="en" sz="2400" kern="0" dirty="0">
              <a:solidFill>
                <a:schemeClr val="accent1"/>
              </a:solidFill>
              <a:latin typeface="Poppins SemiBold"/>
              <a:ea typeface="Poppins SemiBold"/>
              <a:cs typeface="Poppins SemiBold"/>
              <a:sym typeface="Poppins SemiBold"/>
            </a:endParaRPr>
          </a:p>
          <a:p>
            <a:pPr marL="0" indent="0" algn="ctr">
              <a:buNone/>
            </a:pPr>
            <a:r>
              <a:rPr lang="en" sz="3200" b="1" dirty="0">
                <a:solidFill>
                  <a:schemeClr val="accent1"/>
                </a:solidFill>
                <a:latin typeface="+mj-lt"/>
                <a:ea typeface="+mj-ea"/>
                <a:cs typeface="+mj-cs"/>
                <a:sym typeface="Poppins SemiBold"/>
              </a:rPr>
              <a:t>Zero Trust Security starts with </a:t>
            </a:r>
            <a:r>
              <a:rPr lang="en" sz="3200" b="1" dirty="0" err="1">
                <a:solidFill>
                  <a:schemeClr val="accent1"/>
                </a:solidFill>
                <a:latin typeface="+mj-lt"/>
                <a:ea typeface="+mj-ea"/>
                <a:cs typeface="+mj-cs"/>
                <a:sym typeface="Poppins SemiBold"/>
              </a:rPr>
              <a:t>HashiCorp</a:t>
            </a:r>
            <a:r>
              <a:rPr lang="en" sz="3200" b="1" dirty="0">
                <a:solidFill>
                  <a:schemeClr val="accent1"/>
                </a:solidFill>
                <a:latin typeface="+mj-lt"/>
                <a:ea typeface="+mj-ea"/>
                <a:cs typeface="+mj-cs"/>
                <a:sym typeface="Poppins SemiBold"/>
              </a:rPr>
              <a:t> Vault by SWITCH</a:t>
            </a:r>
            <a:endParaRPr lang="de-CH" sz="3200" b="1" dirty="0">
              <a:solidFill>
                <a:schemeClr val="accent1"/>
              </a:solidFill>
              <a:latin typeface="+mj-lt"/>
              <a:ea typeface="+mj-ea"/>
              <a:cs typeface="+mj-cs"/>
            </a:endParaRPr>
          </a:p>
          <a:p>
            <a:endParaRPr lang="de-CH" dirty="0">
              <a:solidFill>
                <a:schemeClr val="accent1"/>
              </a:solidFill>
            </a:endParaRPr>
          </a:p>
          <a:p>
            <a:endParaRPr lang="de-CH" dirty="0"/>
          </a:p>
        </p:txBody>
      </p:sp>
    </p:spTree>
    <p:extLst>
      <p:ext uri="{BB962C8B-B14F-4D97-AF65-F5344CB8AC3E}">
        <p14:creationId xmlns:p14="http://schemas.microsoft.com/office/powerpoint/2010/main" val="24612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5BC2-72F1-5F03-9058-068A64152B70}"/>
              </a:ext>
            </a:extLst>
          </p:cNvPr>
          <p:cNvSpPr>
            <a:spLocks noGrp="1"/>
          </p:cNvSpPr>
          <p:nvPr>
            <p:ph type="title"/>
          </p:nvPr>
        </p:nvSpPr>
        <p:spPr/>
        <p:txBody>
          <a:bodyPr/>
          <a:lstStyle/>
          <a:p>
            <a:r>
              <a:rPr lang="de-CH" dirty="0" err="1"/>
              <a:t>KaaS</a:t>
            </a:r>
            <a:r>
              <a:rPr lang="de-CH" dirty="0"/>
              <a:t> 2.0</a:t>
            </a:r>
          </a:p>
        </p:txBody>
      </p:sp>
      <p:sp>
        <p:nvSpPr>
          <p:cNvPr id="3" name="Slide Number Placeholder 2">
            <a:extLst>
              <a:ext uri="{FF2B5EF4-FFF2-40B4-BE49-F238E27FC236}">
                <a16:creationId xmlns:a16="http://schemas.microsoft.com/office/drawing/2014/main" id="{7BA26D97-0EDC-247D-021A-39A8A1E6B66B}"/>
              </a:ext>
            </a:extLst>
          </p:cNvPr>
          <p:cNvSpPr>
            <a:spLocks noGrp="1"/>
          </p:cNvSpPr>
          <p:nvPr>
            <p:ph type="sldNum" sz="quarter" idx="12"/>
          </p:nvPr>
        </p:nvSpPr>
        <p:spPr/>
        <p:txBody>
          <a:bodyPr/>
          <a:lstStyle/>
          <a:p>
            <a:fld id="{C639D417-0839-FE48-B8E3-40B71BAC4F23}" type="slidenum">
              <a:rPr lang="en-GB" smtClean="0"/>
              <a:pPr/>
              <a:t>12</a:t>
            </a:fld>
            <a:endParaRPr lang="en-GB"/>
          </a:p>
        </p:txBody>
      </p:sp>
      <p:sp>
        <p:nvSpPr>
          <p:cNvPr id="4" name="Content Placeholder 3">
            <a:extLst>
              <a:ext uri="{FF2B5EF4-FFF2-40B4-BE49-F238E27FC236}">
                <a16:creationId xmlns:a16="http://schemas.microsoft.com/office/drawing/2014/main" id="{349E6262-E95A-CAAE-B5D2-879FBCD1C73A}"/>
              </a:ext>
            </a:extLst>
          </p:cNvPr>
          <p:cNvSpPr>
            <a:spLocks noGrp="1"/>
          </p:cNvSpPr>
          <p:nvPr>
            <p:ph sz="quarter" idx="13"/>
          </p:nvPr>
        </p:nvSpPr>
        <p:spPr/>
        <p:txBody>
          <a:bodyPr/>
          <a:lstStyle/>
          <a:p>
            <a:pPr marL="0" indent="0">
              <a:buNone/>
            </a:pPr>
            <a:r>
              <a:rPr lang="en-GB" b="0" i="0" dirty="0">
                <a:solidFill>
                  <a:srgbClr val="FFFFFF"/>
                </a:solidFill>
                <a:effectLst/>
                <a:latin typeface="Roboto" panose="02000000000000000000" pitchFamily="2" charset="0"/>
              </a:rPr>
              <a:t>Quickly achieve cloud native transformation without the burden of infrastructure management</a:t>
            </a:r>
            <a:endParaRPr lang="de-CH" dirty="0"/>
          </a:p>
        </p:txBody>
      </p:sp>
      <p:sp>
        <p:nvSpPr>
          <p:cNvPr id="5" name="Content Placeholder 4">
            <a:extLst>
              <a:ext uri="{FF2B5EF4-FFF2-40B4-BE49-F238E27FC236}">
                <a16:creationId xmlns:a16="http://schemas.microsoft.com/office/drawing/2014/main" id="{EBE72D8B-90D9-A35E-2413-4A48F857545D}"/>
              </a:ext>
            </a:extLst>
          </p:cNvPr>
          <p:cNvSpPr>
            <a:spLocks noGrp="1"/>
          </p:cNvSpPr>
          <p:nvPr>
            <p:ph sz="quarter" idx="14"/>
          </p:nvPr>
        </p:nvSpPr>
        <p:spPr/>
        <p:txBody>
          <a:bodyPr/>
          <a:lstStyle/>
          <a:p>
            <a:pPr marL="0" indent="0">
              <a:buNone/>
            </a:pPr>
            <a:r>
              <a:rPr lang="en-GB" b="1" i="0" dirty="0" err="1">
                <a:solidFill>
                  <a:schemeClr val="accent1"/>
                </a:solidFill>
                <a:effectLst/>
                <a:latin typeface="Helvetica" pitchFamily="2" charset="0"/>
              </a:rPr>
              <a:t>KaaS</a:t>
            </a:r>
            <a:r>
              <a:rPr lang="en-GB" b="1" i="0" dirty="0">
                <a:solidFill>
                  <a:schemeClr val="accent1"/>
                </a:solidFill>
                <a:effectLst/>
                <a:latin typeface="Helvetica" pitchFamily="2" charset="0"/>
              </a:rPr>
              <a:t> 2.0 provides advanced features to help you operationalize your cloud resources at scale in the most cost-efficient way possible</a:t>
            </a:r>
          </a:p>
          <a:p>
            <a:pPr marL="0" indent="0">
              <a:buNone/>
            </a:pPr>
            <a:endParaRPr lang="en-GB" b="1" i="0" dirty="0">
              <a:solidFill>
                <a:schemeClr val="accent1"/>
              </a:solidFill>
              <a:effectLst/>
              <a:latin typeface="Helvetica" pitchFamily="2" charset="0"/>
            </a:endParaRPr>
          </a:p>
          <a:p>
            <a:pPr algn="l">
              <a:buFont typeface="Arial" panose="020B0604020202020204" pitchFamily="34" charset="0"/>
              <a:buChar char="•"/>
            </a:pPr>
            <a:r>
              <a:rPr lang="en-GB" b="0" i="0" dirty="0">
                <a:solidFill>
                  <a:schemeClr val="accent1"/>
                </a:solidFill>
                <a:effectLst/>
                <a:latin typeface="Helvetica" pitchFamily="2" charset="0"/>
              </a:rPr>
              <a:t>Operate and monitor clusters with an intuitive user interface</a:t>
            </a:r>
          </a:p>
          <a:p>
            <a:pPr algn="l">
              <a:buFont typeface="Arial" panose="020B0604020202020204" pitchFamily="34" charset="0"/>
              <a:buChar char="•"/>
            </a:pPr>
            <a:r>
              <a:rPr lang="en-GB" b="0" i="0" dirty="0">
                <a:solidFill>
                  <a:schemeClr val="accent1"/>
                </a:solidFill>
                <a:effectLst/>
                <a:latin typeface="Helvetica" pitchFamily="2" charset="0"/>
              </a:rPr>
              <a:t>Quickly identify and resolve issues with powerful troubleshooting tools</a:t>
            </a:r>
          </a:p>
          <a:p>
            <a:pPr algn="l">
              <a:buFont typeface="Arial" panose="020B0604020202020204" pitchFamily="34" charset="0"/>
              <a:buChar char="•"/>
            </a:pPr>
            <a:r>
              <a:rPr lang="en-GB" b="0" i="0" dirty="0">
                <a:solidFill>
                  <a:schemeClr val="accent1"/>
                </a:solidFill>
                <a:effectLst/>
                <a:latin typeface="Helvetica" pitchFamily="2" charset="0"/>
              </a:rPr>
              <a:t>Keep data safe &amp; secure with secure and reliable architecture</a:t>
            </a:r>
            <a:endParaRPr lang="de-CH" b="0" i="0" dirty="0">
              <a:solidFill>
                <a:schemeClr val="accent1"/>
              </a:solidFill>
              <a:effectLst/>
              <a:latin typeface="Helvetica" pitchFamily="2" charset="0"/>
            </a:endParaRPr>
          </a:p>
          <a:p>
            <a:pPr algn="l">
              <a:buFont typeface="Arial" panose="020B0604020202020204" pitchFamily="34" charset="0"/>
              <a:buChar char="•"/>
            </a:pPr>
            <a:r>
              <a:rPr lang="de-CH" dirty="0">
                <a:solidFill>
                  <a:schemeClr val="accent1"/>
                </a:solidFill>
                <a:latin typeface="Helvetica" pitchFamily="2" charset="0"/>
              </a:rPr>
              <a:t>Integrated Backup, </a:t>
            </a:r>
            <a:r>
              <a:rPr lang="de-CH" dirty="0" err="1">
                <a:solidFill>
                  <a:schemeClr val="accent1"/>
                </a:solidFill>
                <a:latin typeface="Helvetica" pitchFamily="2" charset="0"/>
              </a:rPr>
              <a:t>Logging</a:t>
            </a:r>
            <a:r>
              <a:rPr lang="de-CH" dirty="0">
                <a:solidFill>
                  <a:schemeClr val="accent1"/>
                </a:solidFill>
                <a:latin typeface="Helvetica" pitchFamily="2" charset="0"/>
              </a:rPr>
              <a:t> </a:t>
            </a:r>
            <a:r>
              <a:rPr lang="de-CH" dirty="0" err="1">
                <a:solidFill>
                  <a:schemeClr val="accent1"/>
                </a:solidFill>
                <a:latin typeface="Helvetica" pitchFamily="2" charset="0"/>
              </a:rPr>
              <a:t>with</a:t>
            </a:r>
            <a:r>
              <a:rPr lang="de-CH" dirty="0">
                <a:solidFill>
                  <a:schemeClr val="accent1"/>
                </a:solidFill>
                <a:latin typeface="Helvetica" pitchFamily="2" charset="0"/>
              </a:rPr>
              <a:t> </a:t>
            </a:r>
            <a:r>
              <a:rPr lang="de-CH" dirty="0" err="1">
                <a:solidFill>
                  <a:schemeClr val="accent1"/>
                </a:solidFill>
                <a:latin typeface="Helvetica" pitchFamily="2" charset="0"/>
              </a:rPr>
              <a:t>Loky</a:t>
            </a:r>
            <a:r>
              <a:rPr lang="de-CH" dirty="0">
                <a:solidFill>
                  <a:schemeClr val="accent1"/>
                </a:solidFill>
                <a:latin typeface="Helvetica" pitchFamily="2" charset="0"/>
              </a:rPr>
              <a:t> and Monitoring Features</a:t>
            </a:r>
            <a:endParaRPr lang="en-GB" b="0" i="0" dirty="0">
              <a:solidFill>
                <a:schemeClr val="accent1"/>
              </a:solidFill>
              <a:effectLst/>
              <a:latin typeface="Helvetica" pitchFamily="2" charset="0"/>
            </a:endParaRPr>
          </a:p>
        </p:txBody>
      </p:sp>
      <p:sp>
        <p:nvSpPr>
          <p:cNvPr id="6" name="Content Placeholder 5">
            <a:extLst>
              <a:ext uri="{FF2B5EF4-FFF2-40B4-BE49-F238E27FC236}">
                <a16:creationId xmlns:a16="http://schemas.microsoft.com/office/drawing/2014/main" id="{04082138-7C1E-ED13-F875-823912278ACB}"/>
              </a:ext>
            </a:extLst>
          </p:cNvPr>
          <p:cNvSpPr>
            <a:spLocks noGrp="1"/>
          </p:cNvSpPr>
          <p:nvPr>
            <p:ph sz="quarter" idx="15"/>
          </p:nvPr>
        </p:nvSpPr>
        <p:spPr/>
        <p:txBody>
          <a:bodyPr/>
          <a:lstStyle/>
          <a:p>
            <a:pPr marL="0" indent="0">
              <a:buNone/>
            </a:pPr>
            <a:r>
              <a:rPr lang="en-GB" b="1" dirty="0">
                <a:solidFill>
                  <a:schemeClr val="accent1"/>
                </a:solidFill>
                <a:latin typeface="Helvetica" pitchFamily="2" charset="0"/>
              </a:rPr>
              <a:t>Effortless Kubernetes Fleet Management</a:t>
            </a:r>
          </a:p>
          <a:p>
            <a:pPr algn="l">
              <a:buFont typeface="Arial" panose="020B0604020202020204" pitchFamily="34" charset="0"/>
              <a:buChar char="•"/>
            </a:pPr>
            <a:endParaRPr lang="en-GB" b="0" i="0" dirty="0">
              <a:solidFill>
                <a:schemeClr val="accent1"/>
              </a:solidFill>
              <a:effectLst/>
              <a:latin typeface="Helvetica" pitchFamily="2" charset="0"/>
            </a:endParaRPr>
          </a:p>
          <a:p>
            <a:pPr algn="l">
              <a:buFont typeface="Arial" panose="020B0604020202020204" pitchFamily="34" charset="0"/>
              <a:buChar char="•"/>
            </a:pPr>
            <a:endParaRPr lang="en-GB" dirty="0">
              <a:solidFill>
                <a:schemeClr val="accent1"/>
              </a:solidFill>
              <a:latin typeface="Helvetica" pitchFamily="2" charset="0"/>
            </a:endParaRPr>
          </a:p>
          <a:p>
            <a:pPr algn="l">
              <a:buFont typeface="Arial" panose="020B0604020202020204" pitchFamily="34" charset="0"/>
              <a:buChar char="•"/>
            </a:pPr>
            <a:endParaRPr lang="en-GB" b="0" i="0" dirty="0">
              <a:solidFill>
                <a:schemeClr val="accent1"/>
              </a:solidFill>
              <a:effectLst/>
              <a:latin typeface="Helvetica" pitchFamily="2" charset="0"/>
            </a:endParaRPr>
          </a:p>
          <a:p>
            <a:pPr algn="l">
              <a:buFont typeface="Arial" panose="020B0604020202020204" pitchFamily="34" charset="0"/>
              <a:buChar char="•"/>
            </a:pPr>
            <a:r>
              <a:rPr lang="en-GB" b="0" i="0" dirty="0">
                <a:solidFill>
                  <a:schemeClr val="accent1"/>
                </a:solidFill>
                <a:effectLst/>
                <a:latin typeface="Helvetica" pitchFamily="2" charset="0"/>
              </a:rPr>
              <a:t>Create clusters in just a few clicks with the KKP Cluster Template</a:t>
            </a:r>
          </a:p>
          <a:p>
            <a:pPr algn="l">
              <a:buFont typeface="Arial" panose="020B0604020202020204" pitchFamily="34" charset="0"/>
              <a:buChar char="•"/>
            </a:pPr>
            <a:r>
              <a:rPr lang="en-GB" b="0" i="0" dirty="0">
                <a:solidFill>
                  <a:schemeClr val="accent1"/>
                </a:solidFill>
                <a:effectLst/>
                <a:latin typeface="Helvetica" pitchFamily="2" charset="0"/>
              </a:rPr>
              <a:t>Automatically scale up or down with the Kubernetes Auto-scaler</a:t>
            </a:r>
            <a:endParaRPr lang="de-CH" b="0" i="0" dirty="0">
              <a:solidFill>
                <a:schemeClr val="accent1"/>
              </a:solidFill>
              <a:effectLst/>
              <a:latin typeface="Helvetica" pitchFamily="2" charset="0"/>
            </a:endParaRPr>
          </a:p>
          <a:p>
            <a:pPr algn="l">
              <a:buFont typeface="Arial" panose="020B0604020202020204" pitchFamily="34" charset="0"/>
              <a:buChar char="•"/>
            </a:pPr>
            <a:r>
              <a:rPr lang="de-CH" dirty="0" err="1">
                <a:solidFill>
                  <a:schemeClr val="accent1"/>
                </a:solidFill>
                <a:latin typeface="Helvetica" pitchFamily="2" charset="0"/>
              </a:rPr>
              <a:t>Vanilla</a:t>
            </a:r>
            <a:r>
              <a:rPr lang="de-CH" dirty="0">
                <a:solidFill>
                  <a:schemeClr val="accent1"/>
                </a:solidFill>
                <a:latin typeface="Helvetica" pitchFamily="2" charset="0"/>
              </a:rPr>
              <a:t> </a:t>
            </a:r>
            <a:r>
              <a:rPr lang="de-CH" dirty="0" err="1">
                <a:solidFill>
                  <a:schemeClr val="accent1"/>
                </a:solidFill>
                <a:latin typeface="Helvetica" pitchFamily="2" charset="0"/>
              </a:rPr>
              <a:t>Kubernetes</a:t>
            </a:r>
            <a:endParaRPr lang="de-CH" dirty="0">
              <a:solidFill>
                <a:schemeClr val="accent1"/>
              </a:solidFill>
              <a:latin typeface="Helvetica" pitchFamily="2" charset="0"/>
            </a:endParaRPr>
          </a:p>
          <a:p>
            <a:pPr>
              <a:buFont typeface="Arial" panose="020B0604020202020204" pitchFamily="34" charset="0"/>
              <a:buChar char="•"/>
            </a:pPr>
            <a:r>
              <a:rPr lang="en-GB" b="0" i="0" dirty="0">
                <a:solidFill>
                  <a:schemeClr val="accent1"/>
                </a:solidFill>
                <a:effectLst/>
                <a:latin typeface="Helvetica" pitchFamily="2" charset="0"/>
              </a:rPr>
              <a:t>Automatic roll out and roll back of upgrades</a:t>
            </a:r>
          </a:p>
          <a:p>
            <a:pPr algn="l">
              <a:buFont typeface="Arial" panose="020B0604020202020204" pitchFamily="34" charset="0"/>
              <a:buChar char="•"/>
            </a:pPr>
            <a:endParaRPr lang="en-GB" b="0" i="0" dirty="0">
              <a:solidFill>
                <a:srgbClr val="262626"/>
              </a:solidFill>
              <a:effectLst/>
              <a:latin typeface="Roboto" panose="02000000000000000000" pitchFamily="2" charset="0"/>
            </a:endParaRPr>
          </a:p>
        </p:txBody>
      </p:sp>
    </p:spTree>
    <p:extLst>
      <p:ext uri="{BB962C8B-B14F-4D97-AF65-F5344CB8AC3E}">
        <p14:creationId xmlns:p14="http://schemas.microsoft.com/office/powerpoint/2010/main" val="356401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510B09-8289-EF88-5794-9AFFBCF5EF85}"/>
              </a:ext>
            </a:extLst>
          </p:cNvPr>
          <p:cNvSpPr>
            <a:spLocks noGrp="1"/>
          </p:cNvSpPr>
          <p:nvPr>
            <p:ph type="title"/>
          </p:nvPr>
        </p:nvSpPr>
        <p:spPr/>
        <p:txBody>
          <a:bodyPr/>
          <a:lstStyle/>
          <a:p>
            <a:r>
              <a:rPr lang="en-GB"/>
              <a:t>How do we build and operate SWITCH Cloud</a:t>
            </a:r>
          </a:p>
        </p:txBody>
      </p:sp>
      <p:sp>
        <p:nvSpPr>
          <p:cNvPr id="3" name="Slide Number Placeholder 2">
            <a:extLst>
              <a:ext uri="{FF2B5EF4-FFF2-40B4-BE49-F238E27FC236}">
                <a16:creationId xmlns:a16="http://schemas.microsoft.com/office/drawing/2014/main" id="{93E1DAEC-68A6-466F-6860-CDA21C44983F}"/>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39D417-0839-FE48-B8E3-40B71BAC4F23}" type="slidenum">
              <a:rPr kumimoji="0" lang="en-GB" sz="800" b="0" i="0" u="none" strike="noStrike" kern="1200" cap="none" spc="0" normalizeH="0" baseline="0" noProof="0" smtClean="0">
                <a:ln>
                  <a:noFill/>
                </a:ln>
                <a:solidFill>
                  <a:srgbClr val="00247D"/>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GB" sz="800" b="0" i="0" u="none" strike="noStrike" kern="1200" cap="none" spc="0" normalizeH="0" baseline="0" noProof="0">
              <a:ln>
                <a:noFill/>
              </a:ln>
              <a:solidFill>
                <a:srgbClr val="00247D"/>
              </a:solidFill>
              <a:effectLst/>
              <a:uLnTx/>
              <a:uFillTx/>
              <a:latin typeface="Arial" panose="020B0604020202020204"/>
              <a:ea typeface="+mn-ea"/>
              <a:cs typeface="+mn-cs"/>
            </a:endParaRPr>
          </a:p>
        </p:txBody>
      </p:sp>
      <p:sp>
        <p:nvSpPr>
          <p:cNvPr id="8" name="Content Placeholder 7">
            <a:extLst>
              <a:ext uri="{FF2B5EF4-FFF2-40B4-BE49-F238E27FC236}">
                <a16:creationId xmlns:a16="http://schemas.microsoft.com/office/drawing/2014/main" id="{46F60903-3139-4CBB-CC4D-5D1ABAF6238B}"/>
              </a:ext>
            </a:extLst>
          </p:cNvPr>
          <p:cNvSpPr>
            <a:spLocks noGrp="1"/>
          </p:cNvSpPr>
          <p:nvPr>
            <p:ph sz="quarter" idx="13"/>
          </p:nvPr>
        </p:nvSpPr>
        <p:spPr/>
        <p:txBody>
          <a:bodyPr/>
          <a:lstStyle/>
          <a:p>
            <a:pPr marL="380990" indent="-380990">
              <a:spcBef>
                <a:spcPts val="800"/>
              </a:spcBef>
              <a:buFont typeface="Arial" panose="020B0604020202020204" pitchFamily="34" charset="0"/>
              <a:buChar char="•"/>
            </a:pPr>
            <a:r>
              <a:rPr lang="en-US" sz="2133" dirty="0"/>
              <a:t>Key external Partners: </a:t>
            </a:r>
            <a:r>
              <a:rPr lang="en-US" sz="2133" dirty="0" err="1"/>
              <a:t>Adfinis</a:t>
            </a:r>
            <a:r>
              <a:rPr lang="en-US" sz="2133" dirty="0"/>
              <a:t>, Phoenix-Systems, </a:t>
            </a:r>
            <a:r>
              <a:rPr lang="en-US" sz="2133" dirty="0" err="1"/>
              <a:t>renuo</a:t>
            </a:r>
            <a:r>
              <a:rPr lang="en-US" sz="2133" dirty="0"/>
              <a:t>, </a:t>
            </a:r>
            <a:r>
              <a:rPr lang="en-US" sz="2133" dirty="0" err="1"/>
              <a:t>Xebia</a:t>
            </a:r>
            <a:r>
              <a:rPr lang="en-US" sz="2133" dirty="0"/>
              <a:t>, Fairbanks</a:t>
            </a:r>
          </a:p>
          <a:p>
            <a:pPr marL="380990" indent="-380990">
              <a:spcBef>
                <a:spcPts val="800"/>
              </a:spcBef>
              <a:buFont typeface="Arial" panose="020B0604020202020204" pitchFamily="34" charset="0"/>
              <a:buChar char="•"/>
            </a:pPr>
            <a:r>
              <a:rPr lang="en-US" sz="2133" dirty="0"/>
              <a:t>We develop in iterations and will develop as much as possible in co-creation with the community</a:t>
            </a:r>
          </a:p>
          <a:p>
            <a:pPr marL="380990" indent="-380990">
              <a:spcBef>
                <a:spcPts val="800"/>
              </a:spcBef>
              <a:buFont typeface="Arial" panose="020B0604020202020204" pitchFamily="34" charset="0"/>
              <a:buChar char="•"/>
            </a:pPr>
            <a:r>
              <a:rPr lang="en-US" sz="2133" dirty="0"/>
              <a:t>First release in November 2023 – releases every three months</a:t>
            </a:r>
          </a:p>
          <a:p>
            <a:pPr marL="380990" indent="-380990">
              <a:spcBef>
                <a:spcPts val="800"/>
              </a:spcBef>
              <a:buFont typeface="Arial" panose="020B0604020202020204" pitchFamily="34" charset="0"/>
              <a:buChar char="•"/>
            </a:pPr>
            <a:r>
              <a:rPr lang="en-US" sz="2133" dirty="0"/>
              <a:t>Working on research-infrastructure projects with sensitive data </a:t>
            </a:r>
          </a:p>
          <a:p>
            <a:pPr marL="380990" indent="-380990">
              <a:spcBef>
                <a:spcPts val="800"/>
              </a:spcBef>
              <a:buFont typeface="Arial" panose="020B0604020202020204" pitchFamily="34" charset="0"/>
              <a:buChar char="•"/>
            </a:pPr>
            <a:r>
              <a:rPr lang="en-US" sz="2133" dirty="0"/>
              <a:t>We choose </a:t>
            </a:r>
            <a:r>
              <a:rPr lang="en-US" sz="2133" dirty="0" err="1"/>
              <a:t>GitOps</a:t>
            </a:r>
            <a:r>
              <a:rPr lang="en-US" sz="2133" dirty="0"/>
              <a:t> architecture to automate the operation work as much as possible</a:t>
            </a:r>
          </a:p>
          <a:p>
            <a:pPr marL="380990" indent="-380990">
              <a:spcBef>
                <a:spcPts val="800"/>
              </a:spcBef>
              <a:buFont typeface="Arial" panose="020B0604020202020204" pitchFamily="34" charset="0"/>
              <a:buChar char="•"/>
            </a:pPr>
            <a:r>
              <a:rPr lang="en-US" sz="2133" dirty="0"/>
              <a:t>We will provide and support our customers with cloud adoption trails and consultancy</a:t>
            </a:r>
          </a:p>
          <a:p>
            <a:pPr marL="620984" lvl="1" indent="-380990">
              <a:spcBef>
                <a:spcPts val="800"/>
              </a:spcBef>
              <a:buFont typeface="Arial" panose="020B0604020202020204" pitchFamily="34" charset="0"/>
              <a:buChar char="•"/>
            </a:pPr>
            <a:r>
              <a:rPr lang="en-US" sz="2133" dirty="0"/>
              <a:t>Office next to our community – Office Lausanne and Zurich</a:t>
            </a:r>
          </a:p>
          <a:p>
            <a:pPr marL="620984" lvl="1" indent="-380990">
              <a:spcBef>
                <a:spcPts val="800"/>
              </a:spcBef>
              <a:buFont typeface="Arial" panose="020B0604020202020204" pitchFamily="34" charset="0"/>
              <a:buChar char="•"/>
            </a:pPr>
            <a:endParaRPr lang="en-US" sz="2133" dirty="0"/>
          </a:p>
          <a:p>
            <a:pPr marL="620984" lvl="1" indent="-380990">
              <a:spcBef>
                <a:spcPts val="800"/>
              </a:spcBef>
              <a:buFont typeface="Arial" panose="020B0604020202020204" pitchFamily="34" charset="0"/>
              <a:buChar char="•"/>
            </a:pPr>
            <a:r>
              <a:rPr lang="en-US" sz="2133" dirty="0"/>
              <a:t>We are hiring :)</a:t>
            </a:r>
          </a:p>
          <a:p>
            <a:pPr marL="0" indent="0">
              <a:spcBef>
                <a:spcPts val="800"/>
              </a:spcBef>
              <a:buNone/>
            </a:pPr>
            <a:endParaRPr lang="en-US" sz="2133" dirty="0"/>
          </a:p>
          <a:p>
            <a:pPr marL="620984" lvl="1" indent="-380990">
              <a:spcBef>
                <a:spcPts val="800"/>
              </a:spcBef>
              <a:buFont typeface="Arial" panose="020B0604020202020204" pitchFamily="34" charset="0"/>
              <a:buChar char="•"/>
            </a:pPr>
            <a:endParaRPr lang="en-US" sz="2133" dirty="0"/>
          </a:p>
          <a:p>
            <a:pPr marL="380990" indent="-380990">
              <a:spcBef>
                <a:spcPts val="800"/>
              </a:spcBef>
              <a:buFont typeface="Arial" panose="020B0604020202020204" pitchFamily="34" charset="0"/>
              <a:buChar char="•"/>
            </a:pPr>
            <a:endParaRPr lang="en-US" sz="2133" dirty="0"/>
          </a:p>
          <a:p>
            <a:pPr marL="380990" indent="-380990">
              <a:spcBef>
                <a:spcPts val="800"/>
              </a:spcBef>
              <a:buFont typeface="Arial" panose="020B0604020202020204" pitchFamily="34" charset="0"/>
              <a:buChar char="•"/>
            </a:pPr>
            <a:endParaRPr lang="en-US" sz="2133" dirty="0"/>
          </a:p>
          <a:p>
            <a:pPr marL="0" indent="0">
              <a:buNone/>
            </a:pPr>
            <a:endParaRPr lang="en-US" sz="2133" dirty="0"/>
          </a:p>
        </p:txBody>
      </p:sp>
    </p:spTree>
    <p:extLst>
      <p:ext uri="{BB962C8B-B14F-4D97-AF65-F5344CB8AC3E}">
        <p14:creationId xmlns:p14="http://schemas.microsoft.com/office/powerpoint/2010/main" val="128648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45C35-4FF9-1E99-90CF-001BA04CD9FD}"/>
              </a:ext>
            </a:extLst>
          </p:cNvPr>
          <p:cNvSpPr>
            <a:spLocks noGrp="1"/>
          </p:cNvSpPr>
          <p:nvPr>
            <p:ph type="title"/>
          </p:nvPr>
        </p:nvSpPr>
        <p:spPr>
          <a:xfrm>
            <a:off x="478367" y="2948633"/>
            <a:ext cx="3504000" cy="3104115"/>
          </a:xfrm>
        </p:spPr>
        <p:txBody>
          <a:bodyPr/>
          <a:lstStyle/>
          <a:p>
            <a:br>
              <a:rPr lang="de-CH" sz="3200" dirty="0"/>
            </a:br>
            <a:r>
              <a:rPr lang="de-CH" sz="3200" dirty="0"/>
              <a:t>Quasi-In-House</a:t>
            </a:r>
            <a:br>
              <a:rPr lang="de-CH" sz="3200" dirty="0"/>
            </a:br>
            <a:r>
              <a:rPr lang="de-CH" sz="3200" dirty="0"/>
              <a:t>Privileg </a:t>
            </a:r>
            <a:br>
              <a:rPr lang="de-CH" dirty="0"/>
            </a:br>
            <a:br>
              <a:rPr lang="de-CH" dirty="0"/>
            </a:br>
            <a:r>
              <a:rPr lang="de-CH" sz="2000" dirty="0" err="1"/>
              <a:t>Procurement</a:t>
            </a:r>
            <a:r>
              <a:rPr lang="de-CH" sz="2000" dirty="0"/>
              <a:t> </a:t>
            </a:r>
            <a:r>
              <a:rPr lang="de-CH" sz="2000" dirty="0" err="1"/>
              <a:t>law</a:t>
            </a:r>
            <a:r>
              <a:rPr lang="de-CH" sz="2000" dirty="0"/>
              <a:t> </a:t>
            </a:r>
            <a:r>
              <a:rPr lang="de-CH" sz="2000" dirty="0" err="1"/>
              <a:t>aspects</a:t>
            </a:r>
            <a:r>
              <a:rPr lang="de-CH" sz="2000" dirty="0"/>
              <a:t> </a:t>
            </a:r>
            <a:r>
              <a:rPr lang="de-CH" sz="2000" dirty="0" err="1"/>
              <a:t>when</a:t>
            </a:r>
            <a:r>
              <a:rPr lang="de-CH" sz="2000" dirty="0"/>
              <a:t> </a:t>
            </a:r>
            <a:r>
              <a:rPr lang="de-CH" sz="2000" dirty="0" err="1"/>
              <a:t>purchasing</a:t>
            </a:r>
            <a:r>
              <a:rPr lang="de-CH" sz="2000" dirty="0"/>
              <a:t> </a:t>
            </a:r>
            <a:r>
              <a:rPr lang="de-CH" sz="2000" dirty="0" err="1"/>
              <a:t>services</a:t>
            </a:r>
            <a:r>
              <a:rPr lang="de-CH" sz="2000" dirty="0"/>
              <a:t> </a:t>
            </a:r>
            <a:r>
              <a:rPr lang="de-CH" sz="2000" dirty="0" err="1"/>
              <a:t>from</a:t>
            </a:r>
            <a:r>
              <a:rPr lang="de-CH" sz="2000" dirty="0"/>
              <a:t> </a:t>
            </a:r>
            <a:r>
              <a:rPr lang="de-CH" sz="2000" dirty="0" err="1"/>
              <a:t>the</a:t>
            </a:r>
            <a:r>
              <a:rPr lang="de-CH" sz="2000" dirty="0"/>
              <a:t> SWITCH Cloud</a:t>
            </a:r>
          </a:p>
        </p:txBody>
      </p:sp>
      <p:sp>
        <p:nvSpPr>
          <p:cNvPr id="3" name="Foliennummernplatzhalter 2">
            <a:extLst>
              <a:ext uri="{FF2B5EF4-FFF2-40B4-BE49-F238E27FC236}">
                <a16:creationId xmlns:a16="http://schemas.microsoft.com/office/drawing/2014/main" id="{47F86C78-EA85-1839-5183-06458DFE458F}"/>
              </a:ext>
            </a:extLst>
          </p:cNvPr>
          <p:cNvSpPr>
            <a:spLocks noGrp="1"/>
          </p:cNvSpPr>
          <p:nvPr>
            <p:ph type="sldNum" sz="quarter" idx="12"/>
          </p:nvPr>
        </p:nvSpPr>
        <p:spPr/>
        <p:txBody>
          <a:bodyPr/>
          <a:lstStyle/>
          <a:p>
            <a:fld id="{C639D417-0839-FE48-B8E3-40B71BAC4F23}" type="slidenum">
              <a:rPr lang="en-GB" smtClean="0"/>
              <a:pPr/>
              <a:t>14</a:t>
            </a:fld>
            <a:endParaRPr lang="en-GB"/>
          </a:p>
        </p:txBody>
      </p:sp>
      <p:sp>
        <p:nvSpPr>
          <p:cNvPr id="4" name="Inhaltsplatzhalter 3">
            <a:extLst>
              <a:ext uri="{FF2B5EF4-FFF2-40B4-BE49-F238E27FC236}">
                <a16:creationId xmlns:a16="http://schemas.microsoft.com/office/drawing/2014/main" id="{19A36324-FD99-E90E-9D61-CBD83989ACA9}"/>
              </a:ext>
            </a:extLst>
          </p:cNvPr>
          <p:cNvSpPr>
            <a:spLocks noGrp="1"/>
          </p:cNvSpPr>
          <p:nvPr>
            <p:ph sz="quarter" idx="13"/>
          </p:nvPr>
        </p:nvSpPr>
        <p:spPr>
          <a:xfrm>
            <a:off x="4570188" y="401446"/>
            <a:ext cx="7009633" cy="5651303"/>
          </a:xfrm>
        </p:spPr>
        <p:txBody>
          <a:bodyPr/>
          <a:lstStyle/>
          <a:p>
            <a:pPr marL="0" indent="0">
              <a:buNone/>
            </a:pPr>
            <a:endParaRPr lang="de-CH" sz="1800" b="1" dirty="0"/>
          </a:p>
          <a:p>
            <a:pPr marL="0" indent="0">
              <a:buNone/>
            </a:pPr>
            <a:endParaRPr lang="de-CH" sz="1800" b="1" dirty="0"/>
          </a:p>
          <a:p>
            <a:pPr marL="0" indent="0">
              <a:buNone/>
            </a:pPr>
            <a:endParaRPr lang="de-CH" sz="1800" b="1" dirty="0"/>
          </a:p>
          <a:p>
            <a:pPr marL="0" indent="0">
              <a:buNone/>
            </a:pPr>
            <a:endParaRPr lang="de-CH" sz="1800" b="1" dirty="0"/>
          </a:p>
          <a:p>
            <a:pPr marL="0" indent="0">
              <a:buNone/>
            </a:pPr>
            <a:r>
              <a:rPr lang="de-CH" sz="1800" b="1" dirty="0"/>
              <a:t>The </a:t>
            </a:r>
            <a:r>
              <a:rPr lang="de-CH" sz="1800" b="1" dirty="0" err="1"/>
              <a:t>universities</a:t>
            </a:r>
            <a:r>
              <a:rPr lang="de-CH" sz="1800" b="1" dirty="0"/>
              <a:t> and </a:t>
            </a:r>
            <a:r>
              <a:rPr lang="de-CH" sz="1800" b="1" dirty="0" err="1"/>
              <a:t>research</a:t>
            </a:r>
            <a:r>
              <a:rPr lang="de-CH" sz="1800" b="1" dirty="0"/>
              <a:t> </a:t>
            </a:r>
            <a:r>
              <a:rPr lang="de-CH" sz="1800" b="1" dirty="0" err="1"/>
              <a:t>institutions</a:t>
            </a:r>
            <a:r>
              <a:rPr lang="de-CH" sz="1800" b="1" dirty="0"/>
              <a:t> </a:t>
            </a:r>
            <a:r>
              <a:rPr lang="de-CH" sz="1800" b="1" dirty="0" err="1"/>
              <a:t>can</a:t>
            </a:r>
            <a:r>
              <a:rPr lang="de-CH" sz="1800" b="1" dirty="0"/>
              <a:t> </a:t>
            </a:r>
            <a:r>
              <a:rPr lang="de-CH" sz="1800" b="1" dirty="0" err="1"/>
              <a:t>procure</a:t>
            </a:r>
            <a:r>
              <a:rPr lang="de-CH" sz="1800" b="1" dirty="0"/>
              <a:t> </a:t>
            </a:r>
            <a:r>
              <a:rPr lang="de-CH" sz="1800" b="1" dirty="0" err="1"/>
              <a:t>services</a:t>
            </a:r>
            <a:r>
              <a:rPr lang="de-CH" sz="1800" b="1" dirty="0"/>
              <a:t> </a:t>
            </a:r>
            <a:r>
              <a:rPr lang="de-CH" sz="1800" b="1" dirty="0" err="1"/>
              <a:t>from</a:t>
            </a:r>
            <a:r>
              <a:rPr lang="de-CH" sz="1800" b="1" dirty="0"/>
              <a:t> </a:t>
            </a:r>
            <a:r>
              <a:rPr lang="de-CH" sz="1800" b="1" dirty="0" err="1"/>
              <a:t>the</a:t>
            </a:r>
            <a:r>
              <a:rPr lang="de-CH" sz="1800" b="1" dirty="0"/>
              <a:t> SWITCH Cloud </a:t>
            </a:r>
            <a:r>
              <a:rPr lang="de-CH" sz="1800" b="1" dirty="0" err="1"/>
              <a:t>free</a:t>
            </a:r>
            <a:r>
              <a:rPr lang="de-CH" sz="1800" b="1" dirty="0"/>
              <a:t> </a:t>
            </a:r>
            <a:r>
              <a:rPr lang="de-CH" sz="1800" b="1" dirty="0" err="1"/>
              <a:t>of</a:t>
            </a:r>
            <a:r>
              <a:rPr lang="de-CH" sz="1800" b="1" dirty="0"/>
              <a:t> </a:t>
            </a:r>
            <a:r>
              <a:rPr lang="de-CH" sz="1800" b="1" dirty="0" err="1"/>
              <a:t>procurement</a:t>
            </a:r>
            <a:r>
              <a:rPr lang="de-CH" sz="1800" b="1" dirty="0"/>
              <a:t> </a:t>
            </a:r>
            <a:r>
              <a:rPr lang="de-CH" sz="1800" b="1" dirty="0" err="1"/>
              <a:t>law</a:t>
            </a:r>
            <a:r>
              <a:rPr lang="de-CH" sz="1800" b="1" dirty="0"/>
              <a:t> (</a:t>
            </a:r>
            <a:r>
              <a:rPr lang="de-CH" sz="1800" b="1" dirty="0" err="1"/>
              <a:t>without</a:t>
            </a:r>
            <a:r>
              <a:rPr lang="de-CH" sz="1800" b="1" dirty="0"/>
              <a:t> a </a:t>
            </a:r>
            <a:r>
              <a:rPr lang="de-CH" sz="1800" b="1" dirty="0" err="1"/>
              <a:t>public</a:t>
            </a:r>
            <a:r>
              <a:rPr lang="de-CH" sz="1800" b="1" dirty="0"/>
              <a:t> </a:t>
            </a:r>
            <a:r>
              <a:rPr lang="de-CH" sz="1800" b="1" dirty="0" err="1"/>
              <a:t>tender</a:t>
            </a:r>
            <a:r>
              <a:rPr lang="de-CH" sz="1800" b="1" dirty="0"/>
              <a:t>) on </a:t>
            </a:r>
            <a:r>
              <a:rPr lang="de-CH" sz="1800" b="1" dirty="0" err="1"/>
              <a:t>the</a:t>
            </a:r>
            <a:r>
              <a:rPr lang="de-CH" sz="1800" b="1" dirty="0"/>
              <a:t> </a:t>
            </a:r>
            <a:r>
              <a:rPr lang="de-CH" sz="1800" b="1" dirty="0" err="1"/>
              <a:t>basis</a:t>
            </a:r>
            <a:r>
              <a:rPr lang="de-CH" sz="1800" b="1" dirty="0"/>
              <a:t> </a:t>
            </a:r>
            <a:r>
              <a:rPr lang="de-CH" sz="1800" b="1" dirty="0" err="1"/>
              <a:t>of</a:t>
            </a:r>
            <a:r>
              <a:rPr lang="de-CH" sz="1800" b="1" dirty="0"/>
              <a:t> </a:t>
            </a:r>
            <a:r>
              <a:rPr lang="de-CH" sz="1800" b="1" dirty="0" err="1"/>
              <a:t>the</a:t>
            </a:r>
            <a:r>
              <a:rPr lang="de-CH" sz="1800" b="1" dirty="0"/>
              <a:t> quasi-in-house </a:t>
            </a:r>
            <a:r>
              <a:rPr lang="de-CH" sz="1800" b="1" dirty="0" err="1"/>
              <a:t>privilege</a:t>
            </a:r>
            <a:r>
              <a:rPr lang="de-CH" sz="1800" b="1" dirty="0"/>
              <a:t>. </a:t>
            </a:r>
          </a:p>
          <a:p>
            <a:pPr marL="0" indent="0">
              <a:buNone/>
            </a:pPr>
            <a:endParaRPr lang="de-CH" sz="1800" dirty="0"/>
          </a:p>
          <a:p>
            <a:pPr marL="9525" indent="0">
              <a:buNone/>
            </a:pPr>
            <a:r>
              <a:rPr lang="de-CH" sz="1800" dirty="0"/>
              <a:t>The quasi-in-house </a:t>
            </a:r>
            <a:r>
              <a:rPr lang="de-CH" sz="1800" dirty="0" err="1"/>
              <a:t>privilege</a:t>
            </a:r>
            <a:r>
              <a:rPr lang="de-CH" sz="1800" dirty="0"/>
              <a:t> </a:t>
            </a:r>
            <a:r>
              <a:rPr lang="de-CH" sz="1800" dirty="0" err="1"/>
              <a:t>applies</a:t>
            </a:r>
            <a:r>
              <a:rPr lang="de-CH" sz="1800" dirty="0"/>
              <a:t> </a:t>
            </a:r>
            <a:r>
              <a:rPr lang="de-CH" sz="1800" dirty="0" err="1"/>
              <a:t>because</a:t>
            </a:r>
            <a:r>
              <a:rPr lang="de-CH" sz="1800" dirty="0"/>
              <a:t>:</a:t>
            </a:r>
            <a:br>
              <a:rPr lang="de-CH" sz="1800" dirty="0"/>
            </a:br>
            <a:endParaRPr lang="de-CH" sz="1800" dirty="0"/>
          </a:p>
          <a:p>
            <a:pPr>
              <a:spcAft>
                <a:spcPts val="1200"/>
              </a:spcAft>
              <a:buFont typeface="Courier New" panose="02070309020205020404" pitchFamily="49" charset="0"/>
              <a:buChar char="o"/>
            </a:pPr>
            <a:r>
              <a:rPr lang="de-CH" sz="1800" dirty="0"/>
              <a:t>SWITCH </a:t>
            </a:r>
            <a:r>
              <a:rPr lang="de-CH" sz="1800" dirty="0" err="1"/>
              <a:t>is</a:t>
            </a:r>
            <a:r>
              <a:rPr lang="de-CH" sz="1800" dirty="0"/>
              <a:t> </a:t>
            </a:r>
            <a:r>
              <a:rPr lang="de-CH" sz="1800" dirty="0" err="1"/>
              <a:t>controlled</a:t>
            </a:r>
            <a:r>
              <a:rPr lang="de-CH" sz="1800" dirty="0"/>
              <a:t> </a:t>
            </a:r>
            <a:r>
              <a:rPr lang="de-CH" sz="1800" dirty="0" err="1"/>
              <a:t>exclusively</a:t>
            </a:r>
            <a:r>
              <a:rPr lang="de-CH" sz="1800" dirty="0"/>
              <a:t> </a:t>
            </a:r>
            <a:r>
              <a:rPr lang="de-CH" sz="1800" dirty="0" err="1"/>
              <a:t>by</a:t>
            </a:r>
            <a:r>
              <a:rPr lang="de-CH" sz="1800" dirty="0"/>
              <a:t> </a:t>
            </a:r>
            <a:r>
              <a:rPr lang="de-CH" sz="1800" dirty="0" err="1"/>
              <a:t>public</a:t>
            </a:r>
            <a:r>
              <a:rPr lang="de-CH" sz="1800" dirty="0"/>
              <a:t> </a:t>
            </a:r>
            <a:r>
              <a:rPr lang="de-CH" sz="1800" dirty="0" err="1"/>
              <a:t>contracting</a:t>
            </a:r>
            <a:r>
              <a:rPr lang="de-CH" sz="1800" dirty="0"/>
              <a:t> </a:t>
            </a:r>
            <a:r>
              <a:rPr lang="de-CH" sz="1800" dirty="0" err="1"/>
              <a:t>authorities</a:t>
            </a:r>
            <a:r>
              <a:rPr lang="de-CH" sz="1800" dirty="0"/>
              <a:t> (</a:t>
            </a:r>
            <a:r>
              <a:rPr lang="de-CH" sz="1800" dirty="0" err="1"/>
              <a:t>control</a:t>
            </a:r>
            <a:r>
              <a:rPr lang="de-CH" sz="1800" dirty="0"/>
              <a:t> </a:t>
            </a:r>
            <a:r>
              <a:rPr lang="de-CH" sz="1800" dirty="0" err="1"/>
              <a:t>requirement</a:t>
            </a:r>
            <a:r>
              <a:rPr lang="de-CH" sz="1800" dirty="0"/>
              <a:t>)</a:t>
            </a:r>
          </a:p>
          <a:p>
            <a:pPr>
              <a:spcAft>
                <a:spcPts val="1200"/>
              </a:spcAft>
              <a:buFont typeface="Courier New" panose="02070309020205020404" pitchFamily="49" charset="0"/>
              <a:buChar char="o"/>
            </a:pPr>
            <a:r>
              <a:rPr lang="de-CH" sz="1800" dirty="0"/>
              <a:t>SWITCH </a:t>
            </a:r>
            <a:r>
              <a:rPr lang="de-CH" sz="1800" dirty="0" err="1"/>
              <a:t>is</a:t>
            </a:r>
            <a:r>
              <a:rPr lang="de-CH" sz="1800" dirty="0"/>
              <a:t> </a:t>
            </a:r>
            <a:r>
              <a:rPr lang="de-CH" sz="1800" dirty="0" err="1"/>
              <a:t>essentially</a:t>
            </a:r>
            <a:r>
              <a:rPr lang="de-CH" sz="1800" dirty="0"/>
              <a:t> (&gt;80%) </a:t>
            </a:r>
            <a:r>
              <a:rPr lang="de-CH" sz="1800" dirty="0" err="1"/>
              <a:t>active</a:t>
            </a:r>
            <a:r>
              <a:rPr lang="de-CH" sz="1800" dirty="0"/>
              <a:t> </a:t>
            </a:r>
            <a:r>
              <a:rPr lang="de-CH" sz="1800" dirty="0" err="1"/>
              <a:t>for</a:t>
            </a:r>
            <a:r>
              <a:rPr lang="de-CH" sz="1800" dirty="0"/>
              <a:t> </a:t>
            </a:r>
            <a:r>
              <a:rPr lang="de-CH" sz="1800" dirty="0" err="1"/>
              <a:t>public</a:t>
            </a:r>
            <a:r>
              <a:rPr lang="de-CH" sz="1800" dirty="0"/>
              <a:t> </a:t>
            </a:r>
            <a:r>
              <a:rPr lang="de-CH" sz="1800" dirty="0" err="1"/>
              <a:t>contracting</a:t>
            </a:r>
            <a:r>
              <a:rPr lang="de-CH" sz="1800" dirty="0"/>
              <a:t> </a:t>
            </a:r>
            <a:r>
              <a:rPr lang="de-CH" sz="1800" dirty="0" err="1"/>
              <a:t>authorities</a:t>
            </a:r>
            <a:r>
              <a:rPr lang="de-CH" sz="1800" dirty="0"/>
              <a:t> (</a:t>
            </a:r>
            <a:r>
              <a:rPr lang="de-CH" sz="1800" dirty="0" err="1"/>
              <a:t>activity</a:t>
            </a:r>
            <a:r>
              <a:rPr lang="de-CH" sz="1800" dirty="0"/>
              <a:t> </a:t>
            </a:r>
            <a:r>
              <a:rPr lang="de-CH" sz="1800" dirty="0" err="1"/>
              <a:t>requirement</a:t>
            </a:r>
            <a:r>
              <a:rPr lang="de-CH" sz="1800" dirty="0"/>
              <a:t>)</a:t>
            </a:r>
          </a:p>
        </p:txBody>
      </p:sp>
      <p:pic>
        <p:nvPicPr>
          <p:cNvPr id="12" name="Grafik 11" descr="Auktionshammer mit einfarbiger Füllung">
            <a:extLst>
              <a:ext uri="{FF2B5EF4-FFF2-40B4-BE49-F238E27FC236}">
                <a16:creationId xmlns:a16="http://schemas.microsoft.com/office/drawing/2014/main" id="{89B75980-3851-E2E3-F0F6-EF86F628F9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8699" y="522535"/>
            <a:ext cx="2026707" cy="2026707"/>
          </a:xfrm>
          <a:prstGeom prst="rect">
            <a:avLst/>
          </a:prstGeom>
        </p:spPr>
      </p:pic>
    </p:spTree>
    <p:extLst>
      <p:ext uri="{BB962C8B-B14F-4D97-AF65-F5344CB8AC3E}">
        <p14:creationId xmlns:p14="http://schemas.microsoft.com/office/powerpoint/2010/main" val="240909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45C35-4FF9-1E99-90CF-001BA04CD9FD}"/>
              </a:ext>
            </a:extLst>
          </p:cNvPr>
          <p:cNvSpPr>
            <a:spLocks noGrp="1"/>
          </p:cNvSpPr>
          <p:nvPr>
            <p:ph type="title"/>
          </p:nvPr>
        </p:nvSpPr>
        <p:spPr>
          <a:xfrm>
            <a:off x="478367" y="2948633"/>
            <a:ext cx="3504000" cy="3017271"/>
          </a:xfrm>
        </p:spPr>
        <p:txBody>
          <a:bodyPr/>
          <a:lstStyle/>
          <a:p>
            <a:r>
              <a:rPr lang="en-US" sz="3067"/>
              <a:t>Attractive price/performance ratio </a:t>
            </a:r>
            <a:br>
              <a:rPr lang="en-US" sz="3200"/>
            </a:br>
            <a:br>
              <a:rPr lang="en-US" sz="3200"/>
            </a:br>
            <a:r>
              <a:rPr lang="en-US" sz="2133" b="0"/>
              <a:t>Transparency and plannability as the basis for the pricing model</a:t>
            </a:r>
            <a:endParaRPr lang="en-US" sz="2000" b="0"/>
          </a:p>
        </p:txBody>
      </p:sp>
      <p:sp>
        <p:nvSpPr>
          <p:cNvPr id="3" name="Foliennummernplatzhalter 2">
            <a:extLst>
              <a:ext uri="{FF2B5EF4-FFF2-40B4-BE49-F238E27FC236}">
                <a16:creationId xmlns:a16="http://schemas.microsoft.com/office/drawing/2014/main" id="{47F86C78-EA85-1839-5183-06458DFE458F}"/>
              </a:ext>
            </a:extLst>
          </p:cNvPr>
          <p:cNvSpPr>
            <a:spLocks noGrp="1"/>
          </p:cNvSpPr>
          <p:nvPr>
            <p:ph type="sldNum" sz="quarter" idx="12"/>
          </p:nvPr>
        </p:nvSpPr>
        <p:spPr/>
        <p:txBody>
          <a:bodyPr/>
          <a:lstStyle/>
          <a:p>
            <a:pPr defTabSz="609585"/>
            <a:fld id="{C639D417-0839-FE48-B8E3-40B71BAC4F23}" type="slidenum">
              <a:rPr lang="en-GB">
                <a:solidFill>
                  <a:srgbClr val="FFFFFF"/>
                </a:solidFill>
                <a:latin typeface="Arial" panose="020B0604020202020204"/>
              </a:rPr>
              <a:pPr defTabSz="609585"/>
              <a:t>15</a:t>
            </a:fld>
            <a:endParaRPr lang="en-GB">
              <a:solidFill>
                <a:srgbClr val="FFFFFF"/>
              </a:solidFill>
              <a:latin typeface="Arial" panose="020B0604020202020204"/>
            </a:endParaRPr>
          </a:p>
        </p:txBody>
      </p:sp>
      <p:sp>
        <p:nvSpPr>
          <p:cNvPr id="4" name="Inhaltsplatzhalter 3">
            <a:extLst>
              <a:ext uri="{FF2B5EF4-FFF2-40B4-BE49-F238E27FC236}">
                <a16:creationId xmlns:a16="http://schemas.microsoft.com/office/drawing/2014/main" id="{19A36324-FD99-E90E-9D61-CBD83989ACA9}"/>
              </a:ext>
            </a:extLst>
          </p:cNvPr>
          <p:cNvSpPr>
            <a:spLocks noGrp="1"/>
          </p:cNvSpPr>
          <p:nvPr>
            <p:ph sz="quarter" idx="13"/>
          </p:nvPr>
        </p:nvSpPr>
        <p:spPr>
          <a:xfrm>
            <a:off x="4570188" y="546410"/>
            <a:ext cx="7009633" cy="5506337"/>
          </a:xfrm>
        </p:spPr>
        <p:txBody>
          <a:bodyPr anchor="ctr"/>
          <a:lstStyle/>
          <a:p>
            <a:pPr marL="0" indent="0">
              <a:buNone/>
            </a:pPr>
            <a:r>
              <a:rPr lang="en-US" sz="1800" b="1">
                <a:solidFill>
                  <a:schemeClr val="accent1"/>
                </a:solidFill>
                <a:latin typeface="+mj-lt"/>
              </a:rPr>
              <a:t>Cost transparency</a:t>
            </a:r>
          </a:p>
          <a:p>
            <a:pPr marL="0" indent="0">
              <a:buNone/>
            </a:pPr>
            <a:r>
              <a:rPr lang="en-US" sz="1800">
                <a:solidFill>
                  <a:schemeClr val="accent1"/>
                </a:solidFill>
                <a:latin typeface="+mj-lt"/>
              </a:rPr>
              <a:t>The calculation of the costs for the individual services is transparent and does not contain any hidden margins.</a:t>
            </a:r>
          </a:p>
          <a:p>
            <a:pPr marL="0" indent="0">
              <a:buNone/>
            </a:pPr>
            <a:endParaRPr lang="en-US" sz="1800" b="1">
              <a:solidFill>
                <a:schemeClr val="accent1"/>
              </a:solidFill>
              <a:latin typeface="+mj-lt"/>
            </a:endParaRPr>
          </a:p>
          <a:p>
            <a:pPr marL="0" indent="0">
              <a:buNone/>
            </a:pPr>
            <a:r>
              <a:rPr lang="en-US" sz="1800" b="1">
                <a:solidFill>
                  <a:schemeClr val="accent1"/>
                </a:solidFill>
                <a:latin typeface="+mj-lt"/>
              </a:rPr>
              <a:t>Cost stability</a:t>
            </a:r>
          </a:p>
          <a:p>
            <a:pPr marL="0" indent="0">
              <a:buNone/>
            </a:pPr>
            <a:r>
              <a:rPr lang="en-US" sz="1800">
                <a:solidFill>
                  <a:schemeClr val="accent1"/>
                </a:solidFill>
                <a:latin typeface="+mj-lt"/>
              </a:rPr>
              <a:t>The costs charged for the services of SWITCH Cloud are stable in the long term, as they are controlled as tariffs by the Board of Trustees. This means that multi-year contracts can also be offered if required.</a:t>
            </a:r>
          </a:p>
          <a:p>
            <a:pPr marL="0" indent="0">
              <a:buNone/>
            </a:pPr>
            <a:r>
              <a:rPr lang="en-US" sz="1800" b="1">
                <a:solidFill>
                  <a:schemeClr val="accent1"/>
                </a:solidFill>
                <a:latin typeface="+mj-lt"/>
              </a:rPr>
              <a:t> </a:t>
            </a:r>
          </a:p>
          <a:p>
            <a:pPr marL="0" indent="0">
              <a:buNone/>
            </a:pPr>
            <a:r>
              <a:rPr lang="en-US" sz="1800" b="1">
                <a:solidFill>
                  <a:schemeClr val="accent1"/>
                </a:solidFill>
                <a:latin typeface="+mj-lt"/>
              </a:rPr>
              <a:t>Free data connection</a:t>
            </a:r>
          </a:p>
          <a:p>
            <a:pPr marL="0" indent="0">
              <a:buNone/>
            </a:pPr>
            <a:r>
              <a:rPr lang="en-US" sz="1800">
                <a:solidFill>
                  <a:schemeClr val="accent1"/>
                </a:solidFill>
                <a:latin typeface="+mj-lt"/>
              </a:rPr>
              <a:t>A relevant cost aspect of cloud computing is the data transfer between the cloud and the users. These costs do not apply at all with SWITCH Cloud, because the connection is ensured exclusively via the research and education network operated by SWITCH.</a:t>
            </a:r>
          </a:p>
        </p:txBody>
      </p:sp>
      <p:pic>
        <p:nvPicPr>
          <p:cNvPr id="9" name="Grafik 8" descr="Münzen Silhouette">
            <a:extLst>
              <a:ext uri="{FF2B5EF4-FFF2-40B4-BE49-F238E27FC236}">
                <a16:creationId xmlns:a16="http://schemas.microsoft.com/office/drawing/2014/main" id="{FCC34D18-46D9-B049-2B6E-4EDFDDD0DC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8886" y="892099"/>
            <a:ext cx="1815031" cy="1815031"/>
          </a:xfrm>
          <a:prstGeom prst="rect">
            <a:avLst/>
          </a:prstGeom>
        </p:spPr>
      </p:pic>
    </p:spTree>
    <p:extLst>
      <p:ext uri="{BB962C8B-B14F-4D97-AF65-F5344CB8AC3E}">
        <p14:creationId xmlns:p14="http://schemas.microsoft.com/office/powerpoint/2010/main" val="394607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508-3502-9446-BF36-4F82634EBB69}"/>
              </a:ext>
            </a:extLst>
          </p:cNvPr>
          <p:cNvSpPr>
            <a:spLocks noGrp="1"/>
          </p:cNvSpPr>
          <p:nvPr>
            <p:ph type="title"/>
          </p:nvPr>
        </p:nvSpPr>
        <p:spPr>
          <a:xfrm>
            <a:off x="578771" y="3070374"/>
            <a:ext cx="11235267" cy="717252"/>
          </a:xfrm>
        </p:spPr>
        <p:txBody>
          <a:bodyPr anchor="ctr"/>
          <a:lstStyle/>
          <a:p>
            <a:pPr algn="ctr"/>
            <a:br>
              <a:rPr lang="en-GB" sz="4267" dirty="0">
                <a:latin typeface="Helvetica" pitchFamily="2" charset="0"/>
              </a:rPr>
            </a:br>
            <a:r>
              <a:rPr lang="en-GB" sz="4267" dirty="0">
                <a:latin typeface="Helvetica" pitchFamily="2" charset="0"/>
              </a:rPr>
              <a:t>You want to try out SWITCH Cloud?</a:t>
            </a:r>
            <a:br>
              <a:rPr lang="en-GB" sz="4267" dirty="0">
                <a:latin typeface="Helvetica" pitchFamily="2" charset="0"/>
              </a:rPr>
            </a:br>
            <a:br>
              <a:rPr lang="en-GB" sz="4267" dirty="0">
                <a:latin typeface="Helvetica" pitchFamily="2" charset="0"/>
              </a:rPr>
            </a:br>
            <a:r>
              <a:rPr lang="en-GB" sz="4267" dirty="0">
                <a:latin typeface="Helvetica" pitchFamily="2" charset="0"/>
              </a:rPr>
              <a:t>Contact Us – we are happy to support you</a:t>
            </a:r>
            <a:br>
              <a:rPr lang="en-GB" sz="4267" dirty="0">
                <a:latin typeface="Helvetica" pitchFamily="2" charset="0"/>
              </a:rPr>
            </a:br>
            <a:br>
              <a:rPr lang="en-GB" sz="4267" dirty="0">
                <a:latin typeface="Helvetica" pitchFamily="2" charset="0"/>
              </a:rPr>
            </a:br>
            <a:r>
              <a:rPr lang="en-GB" sz="4267" dirty="0">
                <a:latin typeface="Helvetica" pitchFamily="2" charset="0"/>
              </a:rPr>
              <a:t>Thanks!</a:t>
            </a:r>
            <a:endParaRPr lang="en-GB" sz="7200" dirty="0">
              <a:latin typeface="Helvetica" pitchFamily="2" charset="0"/>
            </a:endParaRPr>
          </a:p>
        </p:txBody>
      </p:sp>
      <p:sp>
        <p:nvSpPr>
          <p:cNvPr id="4" name="Slide Number Placeholder 3">
            <a:extLst>
              <a:ext uri="{FF2B5EF4-FFF2-40B4-BE49-F238E27FC236}">
                <a16:creationId xmlns:a16="http://schemas.microsoft.com/office/drawing/2014/main" id="{8B19248B-DA7D-674A-84B2-EEBC8C42D3BA}"/>
              </a:ext>
            </a:extLst>
          </p:cNvPr>
          <p:cNvSpPr>
            <a:spLocks noGrp="1"/>
          </p:cNvSpPr>
          <p:nvPr>
            <p:ph type="sldNum" sz="quarter" idx="12"/>
          </p:nvPr>
        </p:nvSpPr>
        <p:spPr/>
        <p:txBody>
          <a:bodyPr/>
          <a:lstStyle/>
          <a:p>
            <a:pPr defTabSz="609585"/>
            <a:fld id="{C639D417-0839-FE48-B8E3-40B71BAC4F23}" type="slidenum">
              <a:rPr lang="en-GB">
                <a:solidFill>
                  <a:srgbClr val="FFFFFF"/>
                </a:solidFill>
                <a:latin typeface="Arial" panose="020B0604020202020204"/>
              </a:rPr>
              <a:pPr defTabSz="609585"/>
              <a:t>16</a:t>
            </a:fld>
            <a:endParaRPr lang="en-GB" dirty="0">
              <a:solidFill>
                <a:srgbClr val="FFFFFF"/>
              </a:solidFill>
              <a:latin typeface="Arial" panose="020B0604020202020204"/>
            </a:endParaRPr>
          </a:p>
        </p:txBody>
      </p:sp>
    </p:spTree>
    <p:extLst>
      <p:ext uri="{BB962C8B-B14F-4D97-AF65-F5344CB8AC3E}">
        <p14:creationId xmlns:p14="http://schemas.microsoft.com/office/powerpoint/2010/main" val="129486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A510-9EE9-604C-99C2-6642A19C0482}"/>
              </a:ext>
            </a:extLst>
          </p:cNvPr>
          <p:cNvSpPr>
            <a:spLocks noGrp="1"/>
          </p:cNvSpPr>
          <p:nvPr>
            <p:ph type="title"/>
          </p:nvPr>
        </p:nvSpPr>
        <p:spPr/>
        <p:txBody>
          <a:bodyPr/>
          <a:lstStyle/>
          <a:p>
            <a:r>
              <a:rPr lang="en-GB"/>
              <a:t>Disclaimer</a:t>
            </a:r>
          </a:p>
        </p:txBody>
      </p:sp>
      <p:sp>
        <p:nvSpPr>
          <p:cNvPr id="3" name="Content Placeholder 2">
            <a:extLst>
              <a:ext uri="{FF2B5EF4-FFF2-40B4-BE49-F238E27FC236}">
                <a16:creationId xmlns:a16="http://schemas.microsoft.com/office/drawing/2014/main" id="{D47AFC2C-721E-3240-A2E1-1D4393BA394C}"/>
              </a:ext>
            </a:extLst>
          </p:cNvPr>
          <p:cNvSpPr>
            <a:spLocks noGrp="1"/>
          </p:cNvSpPr>
          <p:nvPr>
            <p:ph sz="quarter" idx="13"/>
          </p:nvPr>
        </p:nvSpPr>
        <p:spPr/>
        <p:txBody>
          <a:bodyPr/>
          <a:lstStyle/>
          <a:p>
            <a:pPr marL="0" indent="0">
              <a:buNone/>
            </a:pPr>
            <a:r>
              <a:rPr lang="en-GB"/>
              <a:t>SWITCH is liable neither for the completeness, accuracy, correctness and continuous availability of the information given, nor for any loss incurred as a result of action taken on the basis of information provided in this or any other SWITCH publication. SWITCH expressly reserves the right to alter prices or composition of products or services at any time.</a:t>
            </a:r>
          </a:p>
          <a:p>
            <a:pPr marL="0" indent="0">
              <a:buNone/>
            </a:pPr>
            <a:endParaRPr lang="en-GB"/>
          </a:p>
          <a:p>
            <a:pPr marL="0" indent="0">
              <a:buNone/>
            </a:pPr>
            <a:r>
              <a:rPr lang="en-GB"/>
              <a:t>© SWITCH, 2022. All rights reserved.</a:t>
            </a:r>
          </a:p>
        </p:txBody>
      </p:sp>
      <p:sp>
        <p:nvSpPr>
          <p:cNvPr id="4" name="Slide Number Placeholder 3">
            <a:extLst>
              <a:ext uri="{FF2B5EF4-FFF2-40B4-BE49-F238E27FC236}">
                <a16:creationId xmlns:a16="http://schemas.microsoft.com/office/drawing/2014/main" id="{F81A8690-036F-C14A-8713-48E3F9843C38}"/>
              </a:ext>
            </a:extLst>
          </p:cNvPr>
          <p:cNvSpPr>
            <a:spLocks noGrp="1"/>
          </p:cNvSpPr>
          <p:nvPr>
            <p:ph type="sldNum" sz="quarter" idx="12"/>
          </p:nvPr>
        </p:nvSpPr>
        <p:spPr/>
        <p:txBody>
          <a:bodyPr/>
          <a:lstStyle/>
          <a:p>
            <a:fld id="{C639D417-0839-FE48-B8E3-40B71BAC4F23}" type="slidenum">
              <a:rPr lang="en-GB" smtClean="0"/>
              <a:pPr/>
              <a:t>17</a:t>
            </a:fld>
            <a:endParaRPr lang="en-GB"/>
          </a:p>
        </p:txBody>
      </p:sp>
    </p:spTree>
    <p:extLst>
      <p:ext uri="{BB962C8B-B14F-4D97-AF65-F5344CB8AC3E}">
        <p14:creationId xmlns:p14="http://schemas.microsoft.com/office/powerpoint/2010/main" val="2643078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55A019-0C47-2569-036B-39295788F041}"/>
              </a:ext>
            </a:extLst>
          </p:cNvPr>
          <p:cNvSpPr>
            <a:spLocks noGrp="1"/>
          </p:cNvSpPr>
          <p:nvPr>
            <p:ph type="title"/>
          </p:nvPr>
        </p:nvSpPr>
        <p:spPr>
          <a:xfrm>
            <a:off x="478368" y="1142999"/>
            <a:ext cx="3602979" cy="4678916"/>
          </a:xfrm>
        </p:spPr>
        <p:txBody>
          <a:bodyPr/>
          <a:lstStyle/>
          <a:p>
            <a:r>
              <a:rPr lang="en-US" sz="3200"/>
              <a:t>The cloud for education and research</a:t>
            </a:r>
            <a:endParaRPr lang="en-US" sz="3600"/>
          </a:p>
        </p:txBody>
      </p:sp>
      <p:sp>
        <p:nvSpPr>
          <p:cNvPr id="3" name="Foliennummernplatzhalter 2">
            <a:extLst>
              <a:ext uri="{FF2B5EF4-FFF2-40B4-BE49-F238E27FC236}">
                <a16:creationId xmlns:a16="http://schemas.microsoft.com/office/drawing/2014/main" id="{02C6A0FE-FE35-D974-9FD4-FB04E2F0C484}"/>
              </a:ext>
            </a:extLst>
          </p:cNvPr>
          <p:cNvSpPr>
            <a:spLocks noGrp="1"/>
          </p:cNvSpPr>
          <p:nvPr>
            <p:ph type="sldNum" sz="quarter" idx="12"/>
          </p:nvPr>
        </p:nvSpPr>
        <p:spPr/>
        <p:txBody>
          <a:bodyPr/>
          <a:lstStyle/>
          <a:p>
            <a:pPr defTabSz="609585"/>
            <a:fld id="{C639D417-0839-FE48-B8E3-40B71BAC4F23}" type="slidenum">
              <a:rPr lang="en-GB">
                <a:solidFill>
                  <a:srgbClr val="FFFFFF"/>
                </a:solidFill>
                <a:latin typeface="Arial" panose="020B0604020202020204"/>
              </a:rPr>
              <a:pPr defTabSz="609585"/>
              <a:t>2</a:t>
            </a:fld>
            <a:endParaRPr lang="en-GB">
              <a:solidFill>
                <a:srgbClr val="FFFFFF"/>
              </a:solidFill>
              <a:latin typeface="Arial" panose="020B0604020202020204"/>
            </a:endParaRPr>
          </a:p>
        </p:txBody>
      </p:sp>
      <p:sp>
        <p:nvSpPr>
          <p:cNvPr id="4" name="Inhaltsplatzhalter 3">
            <a:extLst>
              <a:ext uri="{FF2B5EF4-FFF2-40B4-BE49-F238E27FC236}">
                <a16:creationId xmlns:a16="http://schemas.microsoft.com/office/drawing/2014/main" id="{403E56FC-4820-E2D5-08C8-6AB7D4B17A0A}"/>
              </a:ext>
            </a:extLst>
          </p:cNvPr>
          <p:cNvSpPr>
            <a:spLocks noGrp="1"/>
          </p:cNvSpPr>
          <p:nvPr>
            <p:ph sz="quarter" idx="13"/>
          </p:nvPr>
        </p:nvSpPr>
        <p:spPr>
          <a:xfrm>
            <a:off x="4704002" y="780586"/>
            <a:ext cx="7009633" cy="5594815"/>
          </a:xfrm>
        </p:spPr>
        <p:txBody>
          <a:bodyPr/>
          <a:lstStyle/>
          <a:p>
            <a:pPr marL="0" indent="0">
              <a:buNone/>
            </a:pPr>
            <a:r>
              <a:rPr lang="en-US" sz="2400"/>
              <a:t>SWITCH Cloud is an IT service designed to meet the specific needs of </a:t>
            </a:r>
            <a:r>
              <a:rPr lang="en-US" sz="2400" b="1"/>
              <a:t>Swiss universities and research institutions</a:t>
            </a:r>
            <a:r>
              <a:rPr lang="en-US" sz="2400"/>
              <a:t>.</a:t>
            </a:r>
          </a:p>
          <a:p>
            <a:pPr marL="0" indent="0">
              <a:buNone/>
            </a:pPr>
            <a:endParaRPr lang="en-US" sz="2400"/>
          </a:p>
          <a:p>
            <a:pPr marL="0" indent="0">
              <a:buNone/>
            </a:pPr>
            <a:r>
              <a:rPr lang="en-US" sz="2400"/>
              <a:t>SWITCH Cloud meets special requirements in terms of </a:t>
            </a:r>
            <a:r>
              <a:rPr lang="en-US" sz="2400" b="1"/>
              <a:t>flexibility</a:t>
            </a:r>
            <a:r>
              <a:rPr lang="en-US" sz="2400"/>
              <a:t>, </a:t>
            </a:r>
            <a:r>
              <a:rPr lang="en-US" sz="2400" b="1"/>
              <a:t>security</a:t>
            </a:r>
            <a:r>
              <a:rPr lang="en-US" sz="2400"/>
              <a:t> and </a:t>
            </a:r>
            <a:r>
              <a:rPr lang="en-US" sz="2400" b="1"/>
              <a:t>performance</a:t>
            </a:r>
            <a:r>
              <a:rPr lang="en-US" sz="2400"/>
              <a:t>, and is under the </a:t>
            </a:r>
            <a:r>
              <a:rPr lang="en-US" sz="2400" b="1"/>
              <a:t>full control of SWITCH</a:t>
            </a:r>
            <a:r>
              <a:rPr lang="en-US" sz="2400"/>
              <a:t>. This makes it suitable for critical applications and particularly </a:t>
            </a:r>
            <a:r>
              <a:rPr lang="en-US" sz="2400" b="1"/>
              <a:t>sensitive data</a:t>
            </a:r>
            <a:r>
              <a:rPr lang="en-US" sz="2400"/>
              <a:t>.</a:t>
            </a:r>
          </a:p>
          <a:p>
            <a:pPr marL="0" indent="0">
              <a:buNone/>
            </a:pPr>
            <a:endParaRPr lang="en-US" sz="2400"/>
          </a:p>
          <a:p>
            <a:pPr marL="0" indent="0">
              <a:buNone/>
            </a:pPr>
            <a:r>
              <a:rPr lang="en-US" sz="2400"/>
              <a:t>SWITCH Cloud </a:t>
            </a:r>
            <a:r>
              <a:rPr lang="en-US" sz="2400" b="1"/>
              <a:t>supports universities and research </a:t>
            </a:r>
            <a:r>
              <a:rPr lang="en-US" sz="2400"/>
              <a:t>institutions in their efforts to consolidate and outsource their IT infrastructure or parts of it. This creates </a:t>
            </a:r>
            <a:r>
              <a:rPr lang="en-US" sz="2400" b="1"/>
              <a:t>synergies</a:t>
            </a:r>
            <a:r>
              <a:rPr lang="en-US" sz="2400"/>
              <a:t> in the education and research system and </a:t>
            </a:r>
            <a:r>
              <a:rPr lang="en-US" sz="2400" b="1"/>
              <a:t>reduces costs</a:t>
            </a:r>
            <a:r>
              <a:rPr lang="en-US" sz="2400"/>
              <a:t>.</a:t>
            </a:r>
          </a:p>
        </p:txBody>
      </p:sp>
    </p:spTree>
    <p:extLst>
      <p:ext uri="{BB962C8B-B14F-4D97-AF65-F5344CB8AC3E}">
        <p14:creationId xmlns:p14="http://schemas.microsoft.com/office/powerpoint/2010/main" val="312648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54E52D-B7F9-B224-EB9E-F4ECFC062827}"/>
              </a:ext>
            </a:extLst>
          </p:cNvPr>
          <p:cNvSpPr>
            <a:spLocks noGrp="1"/>
          </p:cNvSpPr>
          <p:nvPr>
            <p:ph type="title"/>
          </p:nvPr>
        </p:nvSpPr>
        <p:spPr>
          <a:xfrm>
            <a:off x="478368" y="3168651"/>
            <a:ext cx="3504000" cy="2653264"/>
          </a:xfrm>
        </p:spPr>
        <p:txBody>
          <a:bodyPr anchor="t"/>
          <a:lstStyle/>
          <a:p>
            <a:pPr algn="ctr"/>
            <a:r>
              <a:rPr lang="en-CH"/>
              <a:t>Performance</a:t>
            </a:r>
          </a:p>
        </p:txBody>
      </p:sp>
      <p:sp>
        <p:nvSpPr>
          <p:cNvPr id="4" name="Slide Number Placeholder 3">
            <a:extLst>
              <a:ext uri="{FF2B5EF4-FFF2-40B4-BE49-F238E27FC236}">
                <a16:creationId xmlns:a16="http://schemas.microsoft.com/office/drawing/2014/main" id="{A6909E58-53F7-3547-8DF2-46F41F4926EF}"/>
              </a:ext>
            </a:extLst>
          </p:cNvPr>
          <p:cNvSpPr>
            <a:spLocks noGrp="1"/>
          </p:cNvSpPr>
          <p:nvPr>
            <p:ph type="sldNum" sz="quarter" idx="12"/>
          </p:nvPr>
        </p:nvSpPr>
        <p:spPr/>
        <p:txBody>
          <a:bodyPr/>
          <a:lstStyle/>
          <a:p>
            <a:fld id="{C639D417-0839-FE48-B8E3-40B71BAC4F23}" type="slidenum">
              <a:rPr lang="en-GB" smtClean="0"/>
              <a:pPr/>
              <a:t>3</a:t>
            </a:fld>
            <a:endParaRPr lang="en-GB"/>
          </a:p>
        </p:txBody>
      </p:sp>
      <p:sp>
        <p:nvSpPr>
          <p:cNvPr id="11" name="Content Placeholder 10">
            <a:extLst>
              <a:ext uri="{FF2B5EF4-FFF2-40B4-BE49-F238E27FC236}">
                <a16:creationId xmlns:a16="http://schemas.microsoft.com/office/drawing/2014/main" id="{F4EA3C26-8F91-E23A-9AA3-B60595225502}"/>
              </a:ext>
            </a:extLst>
          </p:cNvPr>
          <p:cNvSpPr>
            <a:spLocks noGrp="1"/>
          </p:cNvSpPr>
          <p:nvPr>
            <p:ph sz="quarter" idx="13"/>
          </p:nvPr>
        </p:nvSpPr>
        <p:spPr>
          <a:xfrm>
            <a:off x="4704000" y="1095833"/>
            <a:ext cx="7488000" cy="5279567"/>
          </a:xfrm>
        </p:spPr>
        <p:txBody>
          <a:bodyPr/>
          <a:lstStyle/>
          <a:p>
            <a:pPr marL="4233" indent="0">
              <a:spcBef>
                <a:spcPts val="3200"/>
              </a:spcBef>
              <a:buNone/>
            </a:pPr>
            <a:r>
              <a:rPr lang="en-GB" sz="3733" spc="-53" dirty="0">
                <a:solidFill>
                  <a:schemeClr val="accent1"/>
                </a:solidFill>
                <a:latin typeface="Helvetica" pitchFamily="2" charset="0"/>
              </a:rPr>
              <a:t>Performance, availability, scalability</a:t>
            </a:r>
          </a:p>
          <a:p>
            <a:pPr marL="474121" indent="-469888">
              <a:spcBef>
                <a:spcPts val="3200"/>
              </a:spcBef>
              <a:defRPr/>
            </a:pPr>
            <a:r>
              <a:rPr lang="en-GB" sz="2400" dirty="0">
                <a:latin typeface="Helvetica"/>
              </a:rPr>
              <a:t>Enterprise-grade hardware</a:t>
            </a:r>
            <a:endParaRPr lang="en-GB" sz="2400" dirty="0"/>
          </a:p>
          <a:p>
            <a:pPr marL="474121" indent="-469888">
              <a:spcBef>
                <a:spcPts val="3200"/>
              </a:spcBef>
              <a:defRPr/>
            </a:pPr>
            <a:r>
              <a:rPr lang="en-GB" sz="2400" dirty="0">
                <a:latin typeface="Helvetica"/>
              </a:rPr>
              <a:t>Direct attached fibre Channel </a:t>
            </a:r>
            <a:r>
              <a:rPr lang="en-GB" sz="2400" dirty="0" err="1">
                <a:latin typeface="Helvetica"/>
              </a:rPr>
              <a:t>NVMe</a:t>
            </a:r>
            <a:r>
              <a:rPr lang="en-GB" sz="2400" dirty="0">
                <a:latin typeface="Helvetica"/>
              </a:rPr>
              <a:t> Storage</a:t>
            </a:r>
            <a:endParaRPr lang="en-GB" sz="2400" dirty="0"/>
          </a:p>
          <a:p>
            <a:pPr marL="474121" indent="-469888">
              <a:spcBef>
                <a:spcPts val="3200"/>
              </a:spcBef>
              <a:defRPr/>
            </a:pPr>
            <a:r>
              <a:rPr lang="en-GB" sz="2400" dirty="0">
                <a:latin typeface="Helvetica"/>
              </a:rPr>
              <a:t>NVIDIA A100/H100 Tensor-Core-GPU</a:t>
            </a:r>
            <a:endParaRPr lang="en-GB" sz="2400" dirty="0"/>
          </a:p>
          <a:p>
            <a:pPr marL="474120" indent="-469887">
              <a:spcBef>
                <a:spcPts val="3199"/>
              </a:spcBef>
              <a:defRPr/>
            </a:pPr>
            <a:r>
              <a:rPr lang="en-GB" sz="2400" dirty="0">
                <a:latin typeface="Helvetica"/>
              </a:rPr>
              <a:t>Direct </a:t>
            </a:r>
            <a:r>
              <a:rPr lang="en-GB" sz="2400" dirty="0" err="1">
                <a:latin typeface="Helvetica"/>
              </a:rPr>
              <a:t>SWITCHlan</a:t>
            </a:r>
            <a:r>
              <a:rPr lang="en-GB" sz="2400" dirty="0">
                <a:latin typeface="Helvetica"/>
              </a:rPr>
              <a:t> backbone connection</a:t>
            </a:r>
            <a:endParaRPr lang="en-GB" sz="2400" dirty="0"/>
          </a:p>
          <a:p>
            <a:pPr marL="474121" indent="-469888">
              <a:spcBef>
                <a:spcPts val="3200"/>
              </a:spcBef>
              <a:defRPr/>
            </a:pPr>
            <a:r>
              <a:rPr lang="en-GB" sz="2400" dirty="0">
                <a:latin typeface="Helvetica"/>
              </a:rPr>
              <a:t>Redundant operation in two of Green’s data centres.</a:t>
            </a:r>
            <a:endParaRPr lang="en-GB" sz="2400" dirty="0">
              <a:solidFill>
                <a:schemeClr val="tx1">
                  <a:lumMod val="65000"/>
                  <a:lumOff val="35000"/>
                </a:schemeClr>
              </a:solidFill>
              <a:latin typeface="Helvetica" pitchFamily="2" charset="0"/>
            </a:endParaRPr>
          </a:p>
          <a:p>
            <a:pPr marL="474121" indent="-469888">
              <a:spcBef>
                <a:spcPts val="3200"/>
              </a:spcBef>
            </a:pPr>
            <a:endParaRPr lang="en-GB" sz="2400" dirty="0">
              <a:solidFill>
                <a:schemeClr val="tx1">
                  <a:lumMod val="65000"/>
                  <a:lumOff val="35000"/>
                </a:schemeClr>
              </a:solidFill>
              <a:latin typeface="Helvetica" pitchFamily="2" charset="0"/>
            </a:endParaRPr>
          </a:p>
          <a:p>
            <a:pPr marL="474121" indent="-469888">
              <a:spcBef>
                <a:spcPts val="3200"/>
              </a:spcBef>
            </a:pPr>
            <a:endParaRPr lang="en-GB" sz="2400" dirty="0">
              <a:solidFill>
                <a:schemeClr val="tx1">
                  <a:lumMod val="65000"/>
                  <a:lumOff val="35000"/>
                </a:schemeClr>
              </a:solidFill>
              <a:latin typeface="Helvetica" pitchFamily="2" charset="0"/>
            </a:endParaRPr>
          </a:p>
        </p:txBody>
      </p:sp>
      <p:pic>
        <p:nvPicPr>
          <p:cNvPr id="8" name="Content Placeholder 7">
            <a:extLst>
              <a:ext uri="{FF2B5EF4-FFF2-40B4-BE49-F238E27FC236}">
                <a16:creationId xmlns:a16="http://schemas.microsoft.com/office/drawing/2014/main" id="{11C60BC1-3A78-BCF6-6640-BCA25E37F3F2}"/>
              </a:ext>
            </a:extLst>
          </p:cNvPr>
          <p:cNvPicPr>
            <a:picLocks noGrp="1" noChangeAspect="1"/>
          </p:cNvPicPr>
          <p:nvPr>
            <p:ph sz="quarter" idx="14"/>
          </p:nvPr>
        </p:nvPicPr>
        <p:blipFill>
          <a:blip r:embed="rId2">
            <a:extLst>
              <a:ext uri="{96DAC541-7B7A-43D3-8B79-37D633B846F1}">
                <asvg:svgBlip xmlns:asvg="http://schemas.microsoft.com/office/drawing/2016/SVG/main" r:embed="rId3"/>
              </a:ext>
            </a:extLst>
          </a:blip>
          <a:stretch>
            <a:fillRect/>
          </a:stretch>
        </p:blipFill>
        <p:spPr>
          <a:xfrm>
            <a:off x="1419226" y="1096434"/>
            <a:ext cx="1621367" cy="1621367"/>
          </a:xfrm>
          <a:prstGeom prst="rect">
            <a:avLst/>
          </a:prstGeom>
        </p:spPr>
      </p:pic>
    </p:spTree>
    <p:extLst>
      <p:ext uri="{BB962C8B-B14F-4D97-AF65-F5344CB8AC3E}">
        <p14:creationId xmlns:p14="http://schemas.microsoft.com/office/powerpoint/2010/main" val="85505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54E52D-B7F9-B224-EB9E-F4ECFC062827}"/>
              </a:ext>
            </a:extLst>
          </p:cNvPr>
          <p:cNvSpPr>
            <a:spLocks noGrp="1"/>
          </p:cNvSpPr>
          <p:nvPr>
            <p:ph type="title"/>
          </p:nvPr>
        </p:nvSpPr>
        <p:spPr>
          <a:xfrm>
            <a:off x="478368" y="3168651"/>
            <a:ext cx="3504000" cy="2653264"/>
          </a:xfrm>
        </p:spPr>
        <p:txBody>
          <a:bodyPr anchor="t"/>
          <a:lstStyle/>
          <a:p>
            <a:pPr algn="ctr"/>
            <a:r>
              <a:rPr lang="en-CH"/>
              <a:t>Security</a:t>
            </a:r>
          </a:p>
        </p:txBody>
      </p:sp>
      <p:sp>
        <p:nvSpPr>
          <p:cNvPr id="4" name="Slide Number Placeholder 3">
            <a:extLst>
              <a:ext uri="{FF2B5EF4-FFF2-40B4-BE49-F238E27FC236}">
                <a16:creationId xmlns:a16="http://schemas.microsoft.com/office/drawing/2014/main" id="{A6909E58-53F7-3547-8DF2-46F41F4926EF}"/>
              </a:ext>
            </a:extLst>
          </p:cNvPr>
          <p:cNvSpPr>
            <a:spLocks noGrp="1"/>
          </p:cNvSpPr>
          <p:nvPr>
            <p:ph type="sldNum" sz="quarter" idx="12"/>
          </p:nvPr>
        </p:nvSpPr>
        <p:spPr/>
        <p:txBody>
          <a:bodyPr/>
          <a:lstStyle/>
          <a:p>
            <a:fld id="{C639D417-0839-FE48-B8E3-40B71BAC4F23}" type="slidenum">
              <a:rPr lang="en-GB" smtClean="0"/>
              <a:pPr/>
              <a:t>4</a:t>
            </a:fld>
            <a:endParaRPr lang="en-GB"/>
          </a:p>
        </p:txBody>
      </p:sp>
      <p:sp>
        <p:nvSpPr>
          <p:cNvPr id="11" name="Content Placeholder 10">
            <a:extLst>
              <a:ext uri="{FF2B5EF4-FFF2-40B4-BE49-F238E27FC236}">
                <a16:creationId xmlns:a16="http://schemas.microsoft.com/office/drawing/2014/main" id="{F4EA3C26-8F91-E23A-9AA3-B60595225502}"/>
              </a:ext>
            </a:extLst>
          </p:cNvPr>
          <p:cNvSpPr>
            <a:spLocks noGrp="1"/>
          </p:cNvSpPr>
          <p:nvPr>
            <p:ph sz="quarter" idx="13"/>
          </p:nvPr>
        </p:nvSpPr>
        <p:spPr>
          <a:xfrm>
            <a:off x="4704001" y="560833"/>
            <a:ext cx="7227651" cy="5814568"/>
          </a:xfrm>
        </p:spPr>
        <p:txBody>
          <a:bodyPr/>
          <a:lstStyle/>
          <a:p>
            <a:pPr marL="474109" indent="-474109">
              <a:spcBef>
                <a:spcPts val="3200"/>
              </a:spcBef>
            </a:pPr>
            <a:r>
              <a:rPr lang="en-GB" sz="2400" dirty="0">
                <a:solidFill>
                  <a:schemeClr val="accent1"/>
                </a:solidFill>
                <a:latin typeface="Helvetica" pitchFamily="2" charset="0"/>
              </a:rPr>
              <a:t>Legal certainty, data sovereignty, data protection</a:t>
            </a:r>
          </a:p>
          <a:p>
            <a:pPr marL="714097" lvl="1" indent="-474109">
              <a:spcBef>
                <a:spcPts val="3200"/>
              </a:spcBef>
            </a:pPr>
            <a:r>
              <a:rPr lang="en-GB" sz="2400" dirty="0">
                <a:solidFill>
                  <a:schemeClr val="accent1"/>
                </a:solidFill>
                <a:latin typeface="Helvetica" pitchFamily="2" charset="0"/>
              </a:rPr>
              <a:t>SWITCH competences in Security, Legal and Cloud bundled</a:t>
            </a:r>
          </a:p>
          <a:p>
            <a:pPr marL="714097" lvl="1" indent="-474109">
              <a:spcBef>
                <a:spcPts val="3200"/>
              </a:spcBef>
            </a:pPr>
            <a:r>
              <a:rPr lang="en-GB" sz="2400" dirty="0">
                <a:solidFill>
                  <a:schemeClr val="accent1"/>
                </a:solidFill>
                <a:latin typeface="Helvetica" pitchFamily="2" charset="0"/>
              </a:rPr>
              <a:t>Integration in SWITCH SOC</a:t>
            </a:r>
          </a:p>
          <a:p>
            <a:pPr marL="474109" indent="-474109">
              <a:spcBef>
                <a:spcPts val="3200"/>
              </a:spcBef>
            </a:pPr>
            <a:r>
              <a:rPr lang="en-GB" sz="2400" dirty="0">
                <a:solidFill>
                  <a:schemeClr val="accent1"/>
                </a:solidFill>
                <a:latin typeface="Helvetica" pitchFamily="2" charset="0"/>
              </a:rPr>
              <a:t>Secret Management with </a:t>
            </a:r>
            <a:r>
              <a:rPr lang="en-GB" sz="2400" dirty="0" err="1">
                <a:solidFill>
                  <a:schemeClr val="accent1"/>
                </a:solidFill>
                <a:latin typeface="Helvetica" pitchFamily="2" charset="0"/>
              </a:rPr>
              <a:t>HashiCorp</a:t>
            </a:r>
            <a:r>
              <a:rPr lang="en-GB" sz="2400" dirty="0">
                <a:solidFill>
                  <a:schemeClr val="accent1"/>
                </a:solidFill>
                <a:latin typeface="Helvetica" pitchFamily="2" charset="0"/>
              </a:rPr>
              <a:t> vault, supplemented by hardware security modules</a:t>
            </a:r>
          </a:p>
          <a:p>
            <a:pPr marL="474109" indent="-474109">
              <a:spcBef>
                <a:spcPts val="3200"/>
              </a:spcBef>
            </a:pPr>
            <a:r>
              <a:rPr lang="en-GB" sz="2400" dirty="0">
                <a:solidFill>
                  <a:schemeClr val="accent1"/>
                </a:solidFill>
                <a:latin typeface="Helvetica" pitchFamily="2" charset="0"/>
              </a:rPr>
              <a:t>Advanced Security Features from </a:t>
            </a:r>
            <a:r>
              <a:rPr lang="en-GB" sz="2400" dirty="0" err="1">
                <a:solidFill>
                  <a:schemeClr val="accent1"/>
                </a:solidFill>
                <a:latin typeface="Helvetica" pitchFamily="2" charset="0"/>
              </a:rPr>
              <a:t>Jfrog</a:t>
            </a:r>
            <a:r>
              <a:rPr lang="en-GB" sz="2400" dirty="0">
                <a:solidFill>
                  <a:schemeClr val="accent1"/>
                </a:solidFill>
                <a:latin typeface="Helvetica" pitchFamily="2" charset="0"/>
              </a:rPr>
              <a:t> Xray</a:t>
            </a:r>
          </a:p>
          <a:p>
            <a:pPr marL="474109" indent="-474109">
              <a:spcBef>
                <a:spcPts val="3200"/>
              </a:spcBef>
            </a:pPr>
            <a:r>
              <a:rPr lang="en-GB" sz="2400" dirty="0">
                <a:solidFill>
                  <a:schemeClr val="accent1"/>
                </a:solidFill>
                <a:latin typeface="Helvetica" pitchFamily="2" charset="0"/>
              </a:rPr>
              <a:t>Service Mesh architecture for machine to machine communication</a:t>
            </a:r>
          </a:p>
          <a:p>
            <a:pPr marL="474109" indent="-474109">
              <a:spcBef>
                <a:spcPts val="3200"/>
              </a:spcBef>
            </a:pPr>
            <a:r>
              <a:rPr lang="en-GB" sz="2400" dirty="0">
                <a:solidFill>
                  <a:schemeClr val="accent1"/>
                </a:solidFill>
                <a:latin typeface="Helvetica" pitchFamily="2" charset="0"/>
              </a:rPr>
              <a:t>AMD Secure Encrypted Virtualization</a:t>
            </a:r>
          </a:p>
          <a:p>
            <a:pPr marL="0" indent="0">
              <a:spcBef>
                <a:spcPts val="3200"/>
              </a:spcBef>
              <a:buNone/>
            </a:pPr>
            <a:endParaRPr lang="en-GB" sz="2400" dirty="0">
              <a:solidFill>
                <a:schemeClr val="accent1"/>
              </a:solidFill>
              <a:latin typeface="Helvetica" pitchFamily="2" charset="0"/>
            </a:endParaRPr>
          </a:p>
        </p:txBody>
      </p:sp>
      <p:pic>
        <p:nvPicPr>
          <p:cNvPr id="13" name="Content Placeholder 12">
            <a:extLst>
              <a:ext uri="{FF2B5EF4-FFF2-40B4-BE49-F238E27FC236}">
                <a16:creationId xmlns:a16="http://schemas.microsoft.com/office/drawing/2014/main" id="{5B211923-08DF-3C9D-3D3B-EEAEFBE6347A}"/>
              </a:ext>
            </a:extLst>
          </p:cNvPr>
          <p:cNvPicPr>
            <a:picLocks noGrp="1" noChangeAspect="1"/>
          </p:cNvPicPr>
          <p:nvPr>
            <p:ph sz="quarter" idx="14"/>
          </p:nvPr>
        </p:nvPicPr>
        <p:blipFill>
          <a:blip r:embed="rId2">
            <a:extLst>
              <a:ext uri="{96DAC541-7B7A-43D3-8B79-37D633B846F1}">
                <asvg:svgBlip xmlns:asvg="http://schemas.microsoft.com/office/drawing/2016/SVG/main" r:embed="rId3"/>
              </a:ext>
            </a:extLst>
          </a:blip>
          <a:stretch>
            <a:fillRect/>
          </a:stretch>
        </p:blipFill>
        <p:spPr>
          <a:xfrm>
            <a:off x="1339853" y="1096435"/>
            <a:ext cx="1621367" cy="1621367"/>
          </a:xfrm>
          <a:custGeom>
            <a:avLst/>
            <a:gdLst>
              <a:gd name="connsiteX0" fmla="*/ 156886 w 341376"/>
              <a:gd name="connsiteY0" fmla="*/ 220894 h 341376"/>
              <a:gd name="connsiteX1" fmla="*/ 141818 w 341376"/>
              <a:gd name="connsiteY1" fmla="*/ 220894 h 341376"/>
              <a:gd name="connsiteX2" fmla="*/ 99146 w 341376"/>
              <a:gd name="connsiteY2" fmla="*/ 178222 h 341376"/>
              <a:gd name="connsiteX3" fmla="*/ 99146 w 341376"/>
              <a:gd name="connsiteY3" fmla="*/ 163154 h 341376"/>
              <a:gd name="connsiteX4" fmla="*/ 114214 w 341376"/>
              <a:gd name="connsiteY4" fmla="*/ 163154 h 341376"/>
              <a:gd name="connsiteX5" fmla="*/ 149352 w 341376"/>
              <a:gd name="connsiteY5" fmla="*/ 198291 h 341376"/>
              <a:gd name="connsiteX6" fmla="*/ 227162 w 341376"/>
              <a:gd name="connsiteY6" fmla="*/ 120482 h 341376"/>
              <a:gd name="connsiteX7" fmla="*/ 242230 w 341376"/>
              <a:gd name="connsiteY7" fmla="*/ 120482 h 341376"/>
              <a:gd name="connsiteX8" fmla="*/ 242230 w 341376"/>
              <a:gd name="connsiteY8" fmla="*/ 135550 h 341376"/>
              <a:gd name="connsiteX9" fmla="*/ 156886 w 341376"/>
              <a:gd name="connsiteY9" fmla="*/ 220894 h 341376"/>
              <a:gd name="connsiteX10" fmla="*/ 341376 w 341376"/>
              <a:gd name="connsiteY10" fmla="*/ 170688 h 341376"/>
              <a:gd name="connsiteX11" fmla="*/ 170688 w 341376"/>
              <a:gd name="connsiteY11" fmla="*/ 341376 h 341376"/>
              <a:gd name="connsiteX12" fmla="*/ 0 w 341376"/>
              <a:gd name="connsiteY12" fmla="*/ 170688 h 341376"/>
              <a:gd name="connsiteX13" fmla="*/ 170688 w 341376"/>
              <a:gd name="connsiteY13" fmla="*/ 0 h 341376"/>
              <a:gd name="connsiteX14" fmla="*/ 341376 w 341376"/>
              <a:gd name="connsiteY14" fmla="*/ 170688 h 341376"/>
              <a:gd name="connsiteX15" fmla="*/ 170688 w 341376"/>
              <a:gd name="connsiteY15" fmla="*/ 21336 h 341376"/>
              <a:gd name="connsiteX16" fmla="*/ 21336 w 341376"/>
              <a:gd name="connsiteY16" fmla="*/ 170688 h 341376"/>
              <a:gd name="connsiteX17" fmla="*/ 170688 w 341376"/>
              <a:gd name="connsiteY17" fmla="*/ 320040 h 341376"/>
              <a:gd name="connsiteX18" fmla="*/ 320040 w 341376"/>
              <a:gd name="connsiteY18" fmla="*/ 170688 h 341376"/>
              <a:gd name="connsiteX19" fmla="*/ 170688 w 341376"/>
              <a:gd name="connsiteY19" fmla="*/ 21336 h 34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376" h="341376">
                <a:moveTo>
                  <a:pt x="156886" y="220894"/>
                </a:moveTo>
                <a:cubicBezTo>
                  <a:pt x="152752" y="225095"/>
                  <a:pt x="145952" y="225095"/>
                  <a:pt x="141818" y="220894"/>
                </a:cubicBezTo>
                <a:lnTo>
                  <a:pt x="99146" y="178222"/>
                </a:lnTo>
                <a:cubicBezTo>
                  <a:pt x="94945" y="174088"/>
                  <a:pt x="94945" y="167288"/>
                  <a:pt x="99146" y="163154"/>
                </a:cubicBezTo>
                <a:cubicBezTo>
                  <a:pt x="103280" y="158953"/>
                  <a:pt x="110080" y="158953"/>
                  <a:pt x="114214" y="163154"/>
                </a:cubicBezTo>
                <a:lnTo>
                  <a:pt x="149352" y="198291"/>
                </a:lnTo>
                <a:lnTo>
                  <a:pt x="227162" y="120482"/>
                </a:lnTo>
                <a:cubicBezTo>
                  <a:pt x="231296" y="116281"/>
                  <a:pt x="238096" y="116281"/>
                  <a:pt x="242230" y="120482"/>
                </a:cubicBezTo>
                <a:cubicBezTo>
                  <a:pt x="246431" y="124616"/>
                  <a:pt x="246431" y="131416"/>
                  <a:pt x="242230" y="135550"/>
                </a:cubicBezTo>
                <a:lnTo>
                  <a:pt x="156886" y="220894"/>
                </a:lnTo>
                <a:close/>
                <a:moveTo>
                  <a:pt x="341376" y="170688"/>
                </a:moveTo>
                <a:cubicBezTo>
                  <a:pt x="341376" y="264966"/>
                  <a:pt x="264966" y="341376"/>
                  <a:pt x="170688" y="341376"/>
                </a:cubicBezTo>
                <a:cubicBezTo>
                  <a:pt x="76410" y="341376"/>
                  <a:pt x="0" y="264966"/>
                  <a:pt x="0" y="170688"/>
                </a:cubicBezTo>
                <a:cubicBezTo>
                  <a:pt x="0" y="76410"/>
                  <a:pt x="76410" y="0"/>
                  <a:pt x="170688" y="0"/>
                </a:cubicBezTo>
                <a:cubicBezTo>
                  <a:pt x="264966" y="0"/>
                  <a:pt x="341376" y="76410"/>
                  <a:pt x="341376" y="170688"/>
                </a:cubicBezTo>
                <a:close/>
                <a:moveTo>
                  <a:pt x="170688" y="21336"/>
                </a:moveTo>
                <a:cubicBezTo>
                  <a:pt x="88211" y="21336"/>
                  <a:pt x="21336" y="88211"/>
                  <a:pt x="21336" y="170688"/>
                </a:cubicBezTo>
                <a:cubicBezTo>
                  <a:pt x="21336" y="253165"/>
                  <a:pt x="88211" y="320040"/>
                  <a:pt x="170688" y="320040"/>
                </a:cubicBezTo>
                <a:cubicBezTo>
                  <a:pt x="253165" y="320040"/>
                  <a:pt x="320040" y="253165"/>
                  <a:pt x="320040" y="170688"/>
                </a:cubicBezTo>
                <a:cubicBezTo>
                  <a:pt x="320040" y="88211"/>
                  <a:pt x="253165" y="21336"/>
                  <a:pt x="170688" y="21336"/>
                </a:cubicBezTo>
                <a:close/>
              </a:path>
            </a:pathLst>
          </a:custGeom>
          <a:solidFill>
            <a:schemeClr val="bg1"/>
          </a:solidFill>
          <a:ln w="651" cap="flat">
            <a:noFill/>
            <a:prstDash val="solid"/>
            <a:miter/>
          </a:ln>
        </p:spPr>
      </p:pic>
    </p:spTree>
    <p:extLst>
      <p:ext uri="{BB962C8B-B14F-4D97-AF65-F5344CB8AC3E}">
        <p14:creationId xmlns:p14="http://schemas.microsoft.com/office/powerpoint/2010/main" val="47425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54E52D-B7F9-B224-EB9E-F4ECFC062827}"/>
              </a:ext>
            </a:extLst>
          </p:cNvPr>
          <p:cNvSpPr>
            <a:spLocks noGrp="1"/>
          </p:cNvSpPr>
          <p:nvPr>
            <p:ph type="title"/>
          </p:nvPr>
        </p:nvSpPr>
        <p:spPr>
          <a:xfrm>
            <a:off x="478368" y="3168651"/>
            <a:ext cx="3504000" cy="2653264"/>
          </a:xfrm>
        </p:spPr>
        <p:txBody>
          <a:bodyPr anchor="t"/>
          <a:lstStyle/>
          <a:p>
            <a:pPr algn="ctr"/>
            <a:r>
              <a:rPr lang="en-GB">
                <a:latin typeface="Helvetica" pitchFamily="2" charset="0"/>
              </a:rPr>
              <a:t>Minimizing unauthorized access to data</a:t>
            </a:r>
            <a:br>
              <a:rPr lang="en-GB">
                <a:latin typeface="Helvetica" pitchFamily="2" charset="0"/>
              </a:rPr>
            </a:br>
            <a:endParaRPr lang="en-CH"/>
          </a:p>
        </p:txBody>
      </p:sp>
      <p:sp>
        <p:nvSpPr>
          <p:cNvPr id="4" name="Slide Number Placeholder 3">
            <a:extLst>
              <a:ext uri="{FF2B5EF4-FFF2-40B4-BE49-F238E27FC236}">
                <a16:creationId xmlns:a16="http://schemas.microsoft.com/office/drawing/2014/main" id="{A6909E58-53F7-3547-8DF2-46F41F4926EF}"/>
              </a:ext>
            </a:extLst>
          </p:cNvPr>
          <p:cNvSpPr>
            <a:spLocks noGrp="1"/>
          </p:cNvSpPr>
          <p:nvPr>
            <p:ph type="sldNum" sz="quarter" idx="12"/>
          </p:nvPr>
        </p:nvSpPr>
        <p:spPr/>
        <p:txBody>
          <a:bodyPr/>
          <a:lstStyle/>
          <a:p>
            <a:fld id="{C639D417-0839-FE48-B8E3-40B71BAC4F23}" type="slidenum">
              <a:rPr lang="en-GB" smtClean="0"/>
              <a:pPr/>
              <a:t>5</a:t>
            </a:fld>
            <a:endParaRPr lang="en-GB"/>
          </a:p>
        </p:txBody>
      </p:sp>
      <p:sp>
        <p:nvSpPr>
          <p:cNvPr id="11" name="Content Placeholder 10">
            <a:extLst>
              <a:ext uri="{FF2B5EF4-FFF2-40B4-BE49-F238E27FC236}">
                <a16:creationId xmlns:a16="http://schemas.microsoft.com/office/drawing/2014/main" id="{F4EA3C26-8F91-E23A-9AA3-B60595225502}"/>
              </a:ext>
            </a:extLst>
          </p:cNvPr>
          <p:cNvSpPr>
            <a:spLocks noGrp="1"/>
          </p:cNvSpPr>
          <p:nvPr>
            <p:ph sz="quarter" idx="13"/>
          </p:nvPr>
        </p:nvSpPr>
        <p:spPr>
          <a:xfrm>
            <a:off x="4704000" y="1095833"/>
            <a:ext cx="7227651" cy="5279567"/>
          </a:xfrm>
        </p:spPr>
        <p:txBody>
          <a:bodyPr/>
          <a:lstStyle/>
          <a:p>
            <a:pPr marL="0" indent="0">
              <a:spcBef>
                <a:spcPts val="800"/>
              </a:spcBef>
              <a:spcAft>
                <a:spcPts val="800"/>
              </a:spcAft>
              <a:buNone/>
            </a:pPr>
            <a:r>
              <a:rPr lang="en-GB" sz="2133" b="1" dirty="0">
                <a:solidFill>
                  <a:schemeClr val="accent1"/>
                </a:solidFill>
                <a:latin typeface="Helvetica" pitchFamily="2" charset="0"/>
              </a:rPr>
              <a:t>Data in transport</a:t>
            </a:r>
          </a:p>
          <a:p>
            <a:pPr>
              <a:spcBef>
                <a:spcPts val="800"/>
              </a:spcBef>
              <a:spcAft>
                <a:spcPts val="800"/>
              </a:spcAft>
              <a:buFont typeface="Arial" panose="020B0604020202020204" pitchFamily="34" charset="0"/>
              <a:buChar char="•"/>
            </a:pPr>
            <a:r>
              <a:rPr lang="en-GB" sz="2133" dirty="0">
                <a:solidFill>
                  <a:schemeClr val="accent1"/>
                </a:solidFill>
                <a:latin typeface="Helvetica" pitchFamily="2" charset="0"/>
              </a:rPr>
              <a:t>Network access controls (Service mesh, security groups, VPC) that you control</a:t>
            </a:r>
          </a:p>
          <a:p>
            <a:pPr>
              <a:spcBef>
                <a:spcPts val="800"/>
              </a:spcBef>
              <a:spcAft>
                <a:spcPts val="800"/>
              </a:spcAft>
              <a:buFont typeface="Arial" panose="020B0604020202020204" pitchFamily="34" charset="0"/>
              <a:buChar char="•"/>
            </a:pPr>
            <a:r>
              <a:rPr lang="en-GB" sz="2133" dirty="0">
                <a:solidFill>
                  <a:schemeClr val="accent1"/>
                </a:solidFill>
                <a:latin typeface="Helvetica" pitchFamily="2" charset="0"/>
              </a:rPr>
              <a:t>Encryption on the wire – TLS, </a:t>
            </a:r>
            <a:r>
              <a:rPr lang="en-GB" sz="2133" dirty="0" err="1">
                <a:solidFill>
                  <a:schemeClr val="accent1"/>
                </a:solidFill>
                <a:latin typeface="Helvetica" pitchFamily="2" charset="0"/>
              </a:rPr>
              <a:t>Ipsec</a:t>
            </a:r>
            <a:r>
              <a:rPr lang="en-GB" sz="2133" dirty="0">
                <a:solidFill>
                  <a:schemeClr val="accent1"/>
                </a:solidFill>
                <a:latin typeface="Helvetica" pitchFamily="2" charset="0"/>
              </a:rPr>
              <a:t>, MACsec, SCION</a:t>
            </a:r>
          </a:p>
          <a:p>
            <a:pPr marL="0" indent="0">
              <a:spcBef>
                <a:spcPts val="800"/>
              </a:spcBef>
              <a:spcAft>
                <a:spcPts val="800"/>
              </a:spcAft>
              <a:buNone/>
            </a:pPr>
            <a:r>
              <a:rPr lang="en-GB" sz="2133" b="1" dirty="0">
                <a:solidFill>
                  <a:schemeClr val="accent1"/>
                </a:solidFill>
                <a:latin typeface="Helvetica" pitchFamily="2" charset="0"/>
              </a:rPr>
              <a:t>Data at rest</a:t>
            </a:r>
          </a:p>
          <a:p>
            <a:pPr>
              <a:spcBef>
                <a:spcPts val="800"/>
              </a:spcBef>
              <a:spcAft>
                <a:spcPts val="800"/>
              </a:spcAft>
              <a:buFont typeface="Arial" panose="020B0604020202020204" pitchFamily="34" charset="0"/>
              <a:buChar char="•"/>
            </a:pPr>
            <a:r>
              <a:rPr lang="en-GB" sz="2133" dirty="0">
                <a:solidFill>
                  <a:schemeClr val="accent1"/>
                </a:solidFill>
                <a:latin typeface="Helvetica" pitchFamily="2" charset="0"/>
              </a:rPr>
              <a:t>Access control on data resource</a:t>
            </a:r>
          </a:p>
          <a:p>
            <a:pPr>
              <a:spcBef>
                <a:spcPts val="800"/>
              </a:spcBef>
              <a:spcAft>
                <a:spcPts val="800"/>
              </a:spcAft>
              <a:buFont typeface="Arial" panose="020B0604020202020204" pitchFamily="34" charset="0"/>
              <a:buChar char="•"/>
            </a:pPr>
            <a:r>
              <a:rPr lang="en-GB" sz="2133" dirty="0">
                <a:solidFill>
                  <a:schemeClr val="accent1"/>
                </a:solidFill>
                <a:latin typeface="Helvetica" pitchFamily="2" charset="0"/>
              </a:rPr>
              <a:t>Encryption Block storage and S3 Storage</a:t>
            </a:r>
          </a:p>
          <a:p>
            <a:pPr marL="0" indent="0">
              <a:spcBef>
                <a:spcPts val="800"/>
              </a:spcBef>
              <a:spcAft>
                <a:spcPts val="800"/>
              </a:spcAft>
              <a:buNone/>
            </a:pPr>
            <a:r>
              <a:rPr lang="en-GB" sz="2133" b="1" dirty="0">
                <a:solidFill>
                  <a:schemeClr val="accent1"/>
                </a:solidFill>
                <a:latin typeface="Helvetica" pitchFamily="2" charset="0"/>
              </a:rPr>
              <a:t>Data in use</a:t>
            </a:r>
          </a:p>
          <a:p>
            <a:pPr>
              <a:spcBef>
                <a:spcPts val="800"/>
              </a:spcBef>
              <a:spcAft>
                <a:spcPts val="800"/>
              </a:spcAft>
              <a:buFont typeface="Arial" panose="020B0604020202020204" pitchFamily="34" charset="0"/>
              <a:buChar char="•"/>
            </a:pPr>
            <a:r>
              <a:rPr lang="en-GB" sz="2133" dirty="0">
                <a:solidFill>
                  <a:schemeClr val="accent1"/>
                </a:solidFill>
                <a:latin typeface="Helvetica" pitchFamily="2" charset="0"/>
              </a:rPr>
              <a:t>Prevent unauthorized remote memory reads</a:t>
            </a:r>
          </a:p>
          <a:p>
            <a:pPr>
              <a:spcBef>
                <a:spcPts val="800"/>
              </a:spcBef>
              <a:spcAft>
                <a:spcPts val="800"/>
              </a:spcAft>
              <a:buFont typeface="Arial" panose="020B0604020202020204" pitchFamily="34" charset="0"/>
              <a:buChar char="•"/>
            </a:pPr>
            <a:r>
              <a:rPr lang="en-GB" sz="2133" dirty="0">
                <a:solidFill>
                  <a:schemeClr val="accent1"/>
                </a:solidFill>
                <a:latin typeface="Helvetica" pitchFamily="2" charset="0"/>
              </a:rPr>
              <a:t>Prevent unauthorized access to CPU in use</a:t>
            </a:r>
          </a:p>
          <a:p>
            <a:pPr>
              <a:spcBef>
                <a:spcPts val="800"/>
              </a:spcBef>
              <a:spcAft>
                <a:spcPts val="800"/>
              </a:spcAft>
              <a:buFont typeface="Arial" panose="020B0604020202020204" pitchFamily="34" charset="0"/>
              <a:buChar char="•"/>
            </a:pPr>
            <a:endParaRPr lang="en-GB" sz="2133" dirty="0">
              <a:solidFill>
                <a:schemeClr val="accent1"/>
              </a:solidFill>
              <a:latin typeface="Helvetica" pitchFamily="2" charset="0"/>
            </a:endParaRPr>
          </a:p>
          <a:p>
            <a:pPr marL="0" indent="0">
              <a:spcBef>
                <a:spcPts val="3200"/>
              </a:spcBef>
              <a:buNone/>
            </a:pPr>
            <a:endParaRPr lang="en-GB" sz="2133" dirty="0">
              <a:solidFill>
                <a:schemeClr val="accent1"/>
              </a:solidFill>
              <a:latin typeface="Helvetica" pitchFamily="2" charset="0"/>
            </a:endParaRPr>
          </a:p>
          <a:p>
            <a:pPr>
              <a:spcBef>
                <a:spcPts val="3200"/>
              </a:spcBef>
              <a:buFont typeface="Arial" panose="020B0604020202020204" pitchFamily="34" charset="0"/>
              <a:buChar char="•"/>
            </a:pPr>
            <a:endParaRPr lang="en-GB" sz="4800" dirty="0">
              <a:solidFill>
                <a:schemeClr val="accent1"/>
              </a:solidFill>
              <a:latin typeface="Helvetica" pitchFamily="2" charset="0"/>
            </a:endParaRPr>
          </a:p>
        </p:txBody>
      </p:sp>
      <p:pic>
        <p:nvPicPr>
          <p:cNvPr id="13" name="Content Placeholder 12">
            <a:extLst>
              <a:ext uri="{FF2B5EF4-FFF2-40B4-BE49-F238E27FC236}">
                <a16:creationId xmlns:a16="http://schemas.microsoft.com/office/drawing/2014/main" id="{5B211923-08DF-3C9D-3D3B-EEAEFBE6347A}"/>
              </a:ext>
            </a:extLst>
          </p:cNvPr>
          <p:cNvPicPr>
            <a:picLocks noGrp="1" noChangeAspect="1"/>
          </p:cNvPicPr>
          <p:nvPr>
            <p:ph sz="quarter" idx="14"/>
          </p:nvPr>
        </p:nvPicPr>
        <p:blipFill>
          <a:blip r:embed="rId3">
            <a:extLst>
              <a:ext uri="{96DAC541-7B7A-43D3-8B79-37D633B846F1}">
                <asvg:svgBlip xmlns:asvg="http://schemas.microsoft.com/office/drawing/2016/SVG/main" r:embed="rId4"/>
              </a:ext>
            </a:extLst>
          </a:blip>
          <a:stretch>
            <a:fillRect/>
          </a:stretch>
        </p:blipFill>
        <p:spPr>
          <a:xfrm>
            <a:off x="1339851" y="1096434"/>
            <a:ext cx="1621367" cy="1621367"/>
          </a:xfrm>
          <a:custGeom>
            <a:avLst/>
            <a:gdLst>
              <a:gd name="connsiteX0" fmla="*/ 156886 w 341376"/>
              <a:gd name="connsiteY0" fmla="*/ 220894 h 341376"/>
              <a:gd name="connsiteX1" fmla="*/ 141818 w 341376"/>
              <a:gd name="connsiteY1" fmla="*/ 220894 h 341376"/>
              <a:gd name="connsiteX2" fmla="*/ 99146 w 341376"/>
              <a:gd name="connsiteY2" fmla="*/ 178222 h 341376"/>
              <a:gd name="connsiteX3" fmla="*/ 99146 w 341376"/>
              <a:gd name="connsiteY3" fmla="*/ 163154 h 341376"/>
              <a:gd name="connsiteX4" fmla="*/ 114214 w 341376"/>
              <a:gd name="connsiteY4" fmla="*/ 163154 h 341376"/>
              <a:gd name="connsiteX5" fmla="*/ 149352 w 341376"/>
              <a:gd name="connsiteY5" fmla="*/ 198291 h 341376"/>
              <a:gd name="connsiteX6" fmla="*/ 227162 w 341376"/>
              <a:gd name="connsiteY6" fmla="*/ 120482 h 341376"/>
              <a:gd name="connsiteX7" fmla="*/ 242230 w 341376"/>
              <a:gd name="connsiteY7" fmla="*/ 120482 h 341376"/>
              <a:gd name="connsiteX8" fmla="*/ 242230 w 341376"/>
              <a:gd name="connsiteY8" fmla="*/ 135550 h 341376"/>
              <a:gd name="connsiteX9" fmla="*/ 156886 w 341376"/>
              <a:gd name="connsiteY9" fmla="*/ 220894 h 341376"/>
              <a:gd name="connsiteX10" fmla="*/ 341376 w 341376"/>
              <a:gd name="connsiteY10" fmla="*/ 170688 h 341376"/>
              <a:gd name="connsiteX11" fmla="*/ 170688 w 341376"/>
              <a:gd name="connsiteY11" fmla="*/ 341376 h 341376"/>
              <a:gd name="connsiteX12" fmla="*/ 0 w 341376"/>
              <a:gd name="connsiteY12" fmla="*/ 170688 h 341376"/>
              <a:gd name="connsiteX13" fmla="*/ 170688 w 341376"/>
              <a:gd name="connsiteY13" fmla="*/ 0 h 341376"/>
              <a:gd name="connsiteX14" fmla="*/ 341376 w 341376"/>
              <a:gd name="connsiteY14" fmla="*/ 170688 h 341376"/>
              <a:gd name="connsiteX15" fmla="*/ 170688 w 341376"/>
              <a:gd name="connsiteY15" fmla="*/ 21336 h 341376"/>
              <a:gd name="connsiteX16" fmla="*/ 21336 w 341376"/>
              <a:gd name="connsiteY16" fmla="*/ 170688 h 341376"/>
              <a:gd name="connsiteX17" fmla="*/ 170688 w 341376"/>
              <a:gd name="connsiteY17" fmla="*/ 320040 h 341376"/>
              <a:gd name="connsiteX18" fmla="*/ 320040 w 341376"/>
              <a:gd name="connsiteY18" fmla="*/ 170688 h 341376"/>
              <a:gd name="connsiteX19" fmla="*/ 170688 w 341376"/>
              <a:gd name="connsiteY19" fmla="*/ 21336 h 341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376" h="341376">
                <a:moveTo>
                  <a:pt x="156886" y="220894"/>
                </a:moveTo>
                <a:cubicBezTo>
                  <a:pt x="152752" y="225095"/>
                  <a:pt x="145952" y="225095"/>
                  <a:pt x="141818" y="220894"/>
                </a:cubicBezTo>
                <a:lnTo>
                  <a:pt x="99146" y="178222"/>
                </a:lnTo>
                <a:cubicBezTo>
                  <a:pt x="94945" y="174088"/>
                  <a:pt x="94945" y="167288"/>
                  <a:pt x="99146" y="163154"/>
                </a:cubicBezTo>
                <a:cubicBezTo>
                  <a:pt x="103280" y="158953"/>
                  <a:pt x="110080" y="158953"/>
                  <a:pt x="114214" y="163154"/>
                </a:cubicBezTo>
                <a:lnTo>
                  <a:pt x="149352" y="198291"/>
                </a:lnTo>
                <a:lnTo>
                  <a:pt x="227162" y="120482"/>
                </a:lnTo>
                <a:cubicBezTo>
                  <a:pt x="231296" y="116281"/>
                  <a:pt x="238096" y="116281"/>
                  <a:pt x="242230" y="120482"/>
                </a:cubicBezTo>
                <a:cubicBezTo>
                  <a:pt x="246431" y="124616"/>
                  <a:pt x="246431" y="131416"/>
                  <a:pt x="242230" y="135550"/>
                </a:cubicBezTo>
                <a:lnTo>
                  <a:pt x="156886" y="220894"/>
                </a:lnTo>
                <a:close/>
                <a:moveTo>
                  <a:pt x="341376" y="170688"/>
                </a:moveTo>
                <a:cubicBezTo>
                  <a:pt x="341376" y="264966"/>
                  <a:pt x="264966" y="341376"/>
                  <a:pt x="170688" y="341376"/>
                </a:cubicBezTo>
                <a:cubicBezTo>
                  <a:pt x="76410" y="341376"/>
                  <a:pt x="0" y="264966"/>
                  <a:pt x="0" y="170688"/>
                </a:cubicBezTo>
                <a:cubicBezTo>
                  <a:pt x="0" y="76410"/>
                  <a:pt x="76410" y="0"/>
                  <a:pt x="170688" y="0"/>
                </a:cubicBezTo>
                <a:cubicBezTo>
                  <a:pt x="264966" y="0"/>
                  <a:pt x="341376" y="76410"/>
                  <a:pt x="341376" y="170688"/>
                </a:cubicBezTo>
                <a:close/>
                <a:moveTo>
                  <a:pt x="170688" y="21336"/>
                </a:moveTo>
                <a:cubicBezTo>
                  <a:pt x="88211" y="21336"/>
                  <a:pt x="21336" y="88211"/>
                  <a:pt x="21336" y="170688"/>
                </a:cubicBezTo>
                <a:cubicBezTo>
                  <a:pt x="21336" y="253165"/>
                  <a:pt x="88211" y="320040"/>
                  <a:pt x="170688" y="320040"/>
                </a:cubicBezTo>
                <a:cubicBezTo>
                  <a:pt x="253165" y="320040"/>
                  <a:pt x="320040" y="253165"/>
                  <a:pt x="320040" y="170688"/>
                </a:cubicBezTo>
                <a:cubicBezTo>
                  <a:pt x="320040" y="88211"/>
                  <a:pt x="253165" y="21336"/>
                  <a:pt x="170688" y="21336"/>
                </a:cubicBezTo>
                <a:close/>
              </a:path>
            </a:pathLst>
          </a:custGeom>
          <a:solidFill>
            <a:schemeClr val="bg1"/>
          </a:solidFill>
          <a:ln w="651" cap="flat">
            <a:noFill/>
            <a:prstDash val="solid"/>
            <a:miter/>
          </a:ln>
        </p:spPr>
      </p:pic>
    </p:spTree>
    <p:extLst>
      <p:ext uri="{BB962C8B-B14F-4D97-AF65-F5344CB8AC3E}">
        <p14:creationId xmlns:p14="http://schemas.microsoft.com/office/powerpoint/2010/main" val="2374311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478368" y="3168651"/>
            <a:ext cx="3504000" cy="2653264"/>
          </a:xfrm>
        </p:spPr>
        <p:txBody>
          <a:bodyPr anchor="t"/>
          <a:lstStyle/>
          <a:p>
            <a:pPr algn="ctr">
              <a:defRPr/>
            </a:pPr>
            <a:r>
              <a:t>Governance</a:t>
            </a:r>
          </a:p>
        </p:txBody>
      </p:sp>
      <p:sp>
        <p:nvSpPr>
          <p:cNvPr id="4" name="Slide Number Placeholder 3"/>
          <p:cNvSpPr>
            <a:spLocks noGrp="1"/>
          </p:cNvSpPr>
          <p:nvPr>
            <p:ph type="sldNum" sz="quarter" idx="12"/>
          </p:nvPr>
        </p:nvSpPr>
        <p:spPr bwMode="auto"/>
        <p:txBody>
          <a:bodyPr/>
          <a:lstStyle/>
          <a:p>
            <a:pPr defTabSz="609585">
              <a:defRPr/>
            </a:pPr>
            <a:fld id="{C639D417-0839-FE48-B8E3-40B71BAC4F23}" type="slidenum">
              <a:rPr lang="en-GB">
                <a:solidFill>
                  <a:srgbClr val="FFFFFF"/>
                </a:solidFill>
                <a:latin typeface="Arial" panose="020B0604020202020204"/>
              </a:rPr>
              <a:pPr defTabSz="609585">
                <a:defRPr/>
              </a:pPr>
              <a:t>6</a:t>
            </a:fld>
            <a:endParaRPr lang="en-GB">
              <a:solidFill>
                <a:srgbClr val="FFFFFF"/>
              </a:solidFill>
              <a:latin typeface="Arial" panose="020B0604020202020204"/>
            </a:endParaRPr>
          </a:p>
        </p:txBody>
      </p:sp>
      <p:sp>
        <p:nvSpPr>
          <p:cNvPr id="11" name="Content Placeholder 10"/>
          <p:cNvSpPr>
            <a:spLocks noGrp="1"/>
          </p:cNvSpPr>
          <p:nvPr>
            <p:ph sz="quarter" idx="13"/>
          </p:nvPr>
        </p:nvSpPr>
        <p:spPr bwMode="auto">
          <a:xfrm>
            <a:off x="4704000" y="1095833"/>
            <a:ext cx="7253051" cy="5279567"/>
          </a:xfrm>
        </p:spPr>
        <p:txBody>
          <a:bodyPr/>
          <a:lstStyle/>
          <a:p>
            <a:pPr marL="0" indent="0">
              <a:spcBef>
                <a:spcPts val="3200"/>
              </a:spcBef>
              <a:buNone/>
              <a:defRPr/>
            </a:pPr>
            <a:r>
              <a:rPr lang="en-US" sz="3733">
                <a:latin typeface="Helvetica"/>
              </a:rPr>
              <a:t>Under the control of SWITCH</a:t>
            </a:r>
            <a:r>
              <a:rPr lang="en-US" sz="3200"/>
              <a:t> </a:t>
            </a:r>
            <a:endParaRPr lang="en-US"/>
          </a:p>
          <a:p>
            <a:pPr marL="474121" indent="-474121">
              <a:spcBef>
                <a:spcPts val="3200"/>
              </a:spcBef>
              <a:defRPr/>
            </a:pPr>
            <a:r>
              <a:rPr lang="en-US" sz="2400">
                <a:latin typeface="Helvetica"/>
              </a:rPr>
              <a:t>Operated in an ISO-certified tier III datacenter and with an ISO-certified Partner</a:t>
            </a:r>
            <a:endParaRPr lang="en-US"/>
          </a:p>
          <a:p>
            <a:pPr marL="474120" indent="-474120">
              <a:spcBef>
                <a:spcPts val="3199"/>
              </a:spcBef>
              <a:defRPr/>
            </a:pPr>
            <a:r>
              <a:rPr lang="en-US" sz="2400">
                <a:latin typeface="Helvetica"/>
              </a:rPr>
              <a:t>Planned ISO-27001 certification for the whole cloud offering</a:t>
            </a:r>
            <a:endParaRPr lang="en-US"/>
          </a:p>
          <a:p>
            <a:pPr marL="474120" indent="-474120">
              <a:spcBef>
                <a:spcPts val="3199"/>
              </a:spcBef>
              <a:defRPr/>
            </a:pPr>
            <a:r>
              <a:rPr lang="en-US" sz="2400">
                <a:latin typeface="Helvetica"/>
                <a:ea typeface="Helvetica"/>
                <a:cs typeface="Helvetica"/>
              </a:rPr>
              <a:t>For applications with sensitive data</a:t>
            </a:r>
            <a:endParaRPr lang="en-US" sz="2400">
              <a:latin typeface="Helvetica"/>
            </a:endParaRPr>
          </a:p>
          <a:p>
            <a:pPr marL="474120" indent="-474120">
              <a:spcBef>
                <a:spcPts val="3199"/>
              </a:spcBef>
              <a:defRPr/>
            </a:pPr>
            <a:r>
              <a:rPr lang="en-US" sz="2400">
                <a:latin typeface="Helvetica"/>
              </a:rPr>
              <a:t>Swiss datacenters and data access only from Switzerland</a:t>
            </a:r>
            <a:endParaRPr lang="en-US"/>
          </a:p>
        </p:txBody>
      </p:sp>
      <p:pic>
        <p:nvPicPr>
          <p:cNvPr id="8" name="Content Placeholder 7"/>
          <p:cNvPicPr>
            <a:picLocks noGrp="1" noChangeAspect="1"/>
          </p:cNvPicPr>
          <p:nvPr>
            <p:ph sz="quarter" idx="14"/>
          </p:nvPr>
        </p:nvPicPr>
        <p:blipFill>
          <a:blip r:embed="rId2"/>
          <a:stretch/>
        </p:blipFill>
        <p:spPr bwMode="auto">
          <a:xfrm>
            <a:off x="1317890" y="1096434"/>
            <a:ext cx="1824037" cy="16213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10C4EE-0AD3-317C-4662-48B07F006EE3}"/>
              </a:ext>
            </a:extLst>
          </p:cNvPr>
          <p:cNvSpPr>
            <a:spLocks noGrp="1"/>
          </p:cNvSpPr>
          <p:nvPr>
            <p:ph type="title"/>
          </p:nvPr>
        </p:nvSpPr>
        <p:spPr/>
        <p:txBody>
          <a:bodyPr/>
          <a:lstStyle/>
          <a:p>
            <a:r>
              <a:rPr lang="en-US" sz="3200" dirty="0"/>
              <a:t>Structure of the SWITCH Cloud</a:t>
            </a:r>
          </a:p>
        </p:txBody>
      </p:sp>
      <p:sp>
        <p:nvSpPr>
          <p:cNvPr id="3" name="Foliennummernplatzhalter 2">
            <a:extLst>
              <a:ext uri="{FF2B5EF4-FFF2-40B4-BE49-F238E27FC236}">
                <a16:creationId xmlns:a16="http://schemas.microsoft.com/office/drawing/2014/main" id="{73051E34-AC39-994C-366C-03A79C08CB0C}"/>
              </a:ext>
            </a:extLst>
          </p:cNvPr>
          <p:cNvSpPr>
            <a:spLocks noGrp="1"/>
          </p:cNvSpPr>
          <p:nvPr>
            <p:ph type="sldNum" sz="quarter" idx="12"/>
          </p:nvPr>
        </p:nvSpPr>
        <p:spPr/>
        <p:txBody>
          <a:bodyPr/>
          <a:lstStyle/>
          <a:p>
            <a:pPr defTabSz="609585"/>
            <a:fld id="{C639D417-0839-FE48-B8E3-40B71BAC4F23}" type="slidenum">
              <a:rPr lang="en-GB">
                <a:latin typeface="Arial" panose="020B0604020202020204"/>
              </a:rPr>
              <a:pPr defTabSz="609585"/>
              <a:t>7</a:t>
            </a:fld>
            <a:endParaRPr lang="en-GB">
              <a:latin typeface="Arial" panose="020B0604020202020204"/>
            </a:endParaRPr>
          </a:p>
        </p:txBody>
      </p:sp>
      <p:sp>
        <p:nvSpPr>
          <p:cNvPr id="4" name="Inhaltsplatzhalter 3">
            <a:extLst>
              <a:ext uri="{FF2B5EF4-FFF2-40B4-BE49-F238E27FC236}">
                <a16:creationId xmlns:a16="http://schemas.microsoft.com/office/drawing/2014/main" id="{E3ED3377-946B-6175-C562-1F9BF37BE30B}"/>
              </a:ext>
            </a:extLst>
          </p:cNvPr>
          <p:cNvSpPr>
            <a:spLocks noGrp="1"/>
          </p:cNvSpPr>
          <p:nvPr>
            <p:ph sz="quarter" idx="13"/>
          </p:nvPr>
        </p:nvSpPr>
        <p:spPr/>
        <p:txBody>
          <a:bodyPr/>
          <a:lstStyle/>
          <a:p>
            <a:pPr marL="0" indent="0">
              <a:buNone/>
            </a:pPr>
            <a:r>
              <a:rPr lang="en-GB" dirty="0"/>
              <a:t>The SWITCH Cloud consists of various software and hardware components. The architecture follows the latest best practices for cloud infrastructure. The entire infrastructure is self-contained and operated autonomously. </a:t>
            </a:r>
          </a:p>
          <a:p>
            <a:pPr marL="0" indent="0">
              <a:buNone/>
            </a:pPr>
            <a:r>
              <a:rPr lang="en-GB" dirty="0"/>
              <a:t>Customers obtain the services via a simple self-service portal.</a:t>
            </a:r>
          </a:p>
          <a:p>
            <a:pPr marL="0" indent="0">
              <a:buNone/>
            </a:pPr>
            <a:endParaRPr lang="de-CH" dirty="0"/>
          </a:p>
          <a:p>
            <a:pPr marL="0" indent="0">
              <a:buNone/>
            </a:pPr>
            <a:endParaRPr lang="de-CH" dirty="0"/>
          </a:p>
        </p:txBody>
      </p:sp>
      <p:sp>
        <p:nvSpPr>
          <p:cNvPr id="31" name="Geschweifte Klammer rechts 30">
            <a:extLst>
              <a:ext uri="{FF2B5EF4-FFF2-40B4-BE49-F238E27FC236}">
                <a16:creationId xmlns:a16="http://schemas.microsoft.com/office/drawing/2014/main" id="{DF2F1173-4DD1-D774-3315-6B5EF4AF5D7D}"/>
              </a:ext>
            </a:extLst>
          </p:cNvPr>
          <p:cNvSpPr/>
          <p:nvPr/>
        </p:nvSpPr>
        <p:spPr>
          <a:xfrm>
            <a:off x="6597594" y="5040153"/>
            <a:ext cx="274821" cy="997753"/>
          </a:xfrm>
          <a:prstGeom prst="rightBrace">
            <a:avLst>
              <a:gd name="adj1" fmla="val 50438"/>
              <a:gd name="adj2" fmla="val 50000"/>
            </a:avLst>
          </a:prstGeom>
          <a:ln w="38100">
            <a:solidFill>
              <a:srgbClr val="00247D"/>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09585"/>
            <a:endParaRPr lang="de-CH">
              <a:solidFill>
                <a:srgbClr val="00247D"/>
              </a:solidFill>
              <a:latin typeface="Arial" panose="020B0604020202020204"/>
            </a:endParaRPr>
          </a:p>
        </p:txBody>
      </p:sp>
      <p:sp>
        <p:nvSpPr>
          <p:cNvPr id="37" name="Geschweifte Klammer rechts 36">
            <a:extLst>
              <a:ext uri="{FF2B5EF4-FFF2-40B4-BE49-F238E27FC236}">
                <a16:creationId xmlns:a16="http://schemas.microsoft.com/office/drawing/2014/main" id="{25FC75BC-9371-72A7-FF40-32732923317C}"/>
              </a:ext>
            </a:extLst>
          </p:cNvPr>
          <p:cNvSpPr/>
          <p:nvPr/>
        </p:nvSpPr>
        <p:spPr>
          <a:xfrm>
            <a:off x="6597592" y="2911234"/>
            <a:ext cx="274821" cy="2069228"/>
          </a:xfrm>
          <a:prstGeom prst="rightBrace">
            <a:avLst>
              <a:gd name="adj1" fmla="val 50438"/>
              <a:gd name="adj2" fmla="val 50000"/>
            </a:avLst>
          </a:prstGeom>
          <a:ln w="38100">
            <a:solidFill>
              <a:srgbClr val="00247D"/>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09585"/>
            <a:endParaRPr lang="de-CH">
              <a:solidFill>
                <a:srgbClr val="00247D"/>
              </a:solidFill>
              <a:latin typeface="Arial" panose="020B0604020202020204"/>
            </a:endParaRPr>
          </a:p>
        </p:txBody>
      </p:sp>
      <p:sp>
        <p:nvSpPr>
          <p:cNvPr id="39" name="Textfeld 38">
            <a:extLst>
              <a:ext uri="{FF2B5EF4-FFF2-40B4-BE49-F238E27FC236}">
                <a16:creationId xmlns:a16="http://schemas.microsoft.com/office/drawing/2014/main" id="{E9134296-65FC-4582-A750-0B09F250C05B}"/>
              </a:ext>
            </a:extLst>
          </p:cNvPr>
          <p:cNvSpPr txBox="1"/>
          <p:nvPr/>
        </p:nvSpPr>
        <p:spPr>
          <a:xfrm>
            <a:off x="7079120" y="5215863"/>
            <a:ext cx="4658803" cy="646331"/>
          </a:xfrm>
          <a:prstGeom prst="rect">
            <a:avLst/>
          </a:prstGeom>
          <a:noFill/>
          <a:ln>
            <a:noFill/>
          </a:ln>
        </p:spPr>
        <p:txBody>
          <a:bodyPr wrap="square" rtlCol="0">
            <a:spAutoFit/>
          </a:bodyPr>
          <a:lstStyle/>
          <a:p>
            <a:r>
              <a:rPr lang="en-GB">
                <a:solidFill>
                  <a:srgbClr val="00247D"/>
                </a:solidFill>
                <a:latin typeface="Arial" panose="020B0604020202020204"/>
              </a:rPr>
              <a:t>Provided</a:t>
            </a:r>
            <a:r>
              <a:rPr lang="en-GB"/>
              <a:t> </a:t>
            </a:r>
            <a:r>
              <a:rPr lang="en-GB">
                <a:solidFill>
                  <a:srgbClr val="00247D"/>
                </a:solidFill>
                <a:latin typeface="Arial" panose="020B0604020202020204"/>
              </a:rPr>
              <a:t>and operated by </a:t>
            </a:r>
          </a:p>
          <a:p>
            <a:r>
              <a:rPr lang="en-GB">
                <a:solidFill>
                  <a:srgbClr val="00247D"/>
                </a:solidFill>
                <a:latin typeface="Arial" panose="020B0604020202020204"/>
              </a:rPr>
              <a:t>Phoenix Systems AG</a:t>
            </a:r>
          </a:p>
        </p:txBody>
      </p:sp>
      <p:sp>
        <p:nvSpPr>
          <p:cNvPr id="40" name="Textfeld 39">
            <a:extLst>
              <a:ext uri="{FF2B5EF4-FFF2-40B4-BE49-F238E27FC236}">
                <a16:creationId xmlns:a16="http://schemas.microsoft.com/office/drawing/2014/main" id="{383739C5-479C-2955-210A-B356F36C2F65}"/>
              </a:ext>
            </a:extLst>
          </p:cNvPr>
          <p:cNvSpPr txBox="1"/>
          <p:nvPr/>
        </p:nvSpPr>
        <p:spPr>
          <a:xfrm>
            <a:off x="7079120" y="3730567"/>
            <a:ext cx="4521641" cy="369332"/>
          </a:xfrm>
          <a:prstGeom prst="rect">
            <a:avLst/>
          </a:prstGeom>
          <a:noFill/>
          <a:ln>
            <a:noFill/>
          </a:ln>
        </p:spPr>
        <p:txBody>
          <a:bodyPr wrap="square" rtlCol="0">
            <a:spAutoFit/>
          </a:bodyPr>
          <a:lstStyle>
            <a:defPPr>
              <a:defRPr lang="en-CH"/>
            </a:defPPr>
            <a:lvl1pPr defTabSz="609585">
              <a:defRPr>
                <a:solidFill>
                  <a:srgbClr val="00247D"/>
                </a:solidFill>
                <a:latin typeface="Arial" panose="020B0604020202020204"/>
              </a:defRPr>
            </a:lvl1pPr>
          </a:lstStyle>
          <a:p>
            <a:r>
              <a:rPr lang="en-GB"/>
              <a:t>Developed and operated by SWITCH</a:t>
            </a:r>
            <a:endParaRPr lang="de-CH"/>
          </a:p>
        </p:txBody>
      </p:sp>
      <p:sp>
        <p:nvSpPr>
          <p:cNvPr id="11" name="Abgerundetes Rechteck 10">
            <a:extLst>
              <a:ext uri="{FF2B5EF4-FFF2-40B4-BE49-F238E27FC236}">
                <a16:creationId xmlns:a16="http://schemas.microsoft.com/office/drawing/2014/main" id="{C9BBA577-E999-9A1B-2E18-EF4C956E5224}"/>
              </a:ext>
            </a:extLst>
          </p:cNvPr>
          <p:cNvSpPr/>
          <p:nvPr/>
        </p:nvSpPr>
        <p:spPr>
          <a:xfrm>
            <a:off x="1301327" y="2524637"/>
            <a:ext cx="5089560" cy="4030219"/>
          </a:xfrm>
          <a:prstGeom prst="roundRect">
            <a:avLst>
              <a:gd name="adj" fmla="val 2285"/>
            </a:avLst>
          </a:prstGeom>
          <a:solidFill>
            <a:schemeClr val="accent6">
              <a:lumMod val="40000"/>
              <a:lumOff val="60000"/>
            </a:schemeClr>
          </a:solidFill>
          <a:ln w="38100">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bIns="72000" rtlCol="0" anchor="b"/>
          <a:lstStyle/>
          <a:p>
            <a:pPr algn="ctr" defTabSz="609585"/>
            <a:r>
              <a:rPr lang="de-CH" sz="1400" b="1">
                <a:solidFill>
                  <a:srgbClr val="000000">
                    <a:lumMod val="65000"/>
                    <a:lumOff val="35000"/>
                  </a:srgbClr>
                </a:solidFill>
                <a:latin typeface="Arial" panose="020B0604020202020204"/>
              </a:rPr>
              <a:t>Datacenter der Firma Green Datacenter AG</a:t>
            </a:r>
          </a:p>
        </p:txBody>
      </p:sp>
      <p:sp>
        <p:nvSpPr>
          <p:cNvPr id="12" name="Abgerundetes Rechteck 11">
            <a:extLst>
              <a:ext uri="{FF2B5EF4-FFF2-40B4-BE49-F238E27FC236}">
                <a16:creationId xmlns:a16="http://schemas.microsoft.com/office/drawing/2014/main" id="{9492EDA6-93BA-C26A-5513-99AC43B97385}"/>
              </a:ext>
            </a:extLst>
          </p:cNvPr>
          <p:cNvSpPr/>
          <p:nvPr/>
        </p:nvSpPr>
        <p:spPr>
          <a:xfrm>
            <a:off x="1624743" y="2777561"/>
            <a:ext cx="4480439" cy="3374895"/>
          </a:xfrm>
          <a:prstGeom prst="roundRect">
            <a:avLst>
              <a:gd name="adj" fmla="val 2911"/>
            </a:avLst>
          </a:prstGeom>
          <a:solidFill>
            <a:srgbClr val="F39900"/>
          </a:solidFill>
          <a:ln w="38100">
            <a:solidFill>
              <a:schemeClr val="bg1"/>
            </a:solidFill>
          </a:ln>
        </p:spPr>
        <p:txBody>
          <a:bodyPr wrap="none" lIns="0" tIns="0" rIns="0" bIns="0" rtlCol="0" anchor="ctr" anchorCtr="0">
            <a:noAutofit/>
          </a:bodyPr>
          <a:lstStyle/>
          <a:p>
            <a:pPr defTabSz="609585"/>
            <a:endParaRPr lang="de-CH" b="1">
              <a:solidFill>
                <a:srgbClr val="FFFFFF"/>
              </a:solidFill>
              <a:latin typeface="Arial" panose="020B0604020202020204"/>
            </a:endParaRPr>
          </a:p>
        </p:txBody>
      </p:sp>
      <p:sp>
        <p:nvSpPr>
          <p:cNvPr id="18" name="Abgerundetes Rechteck 17">
            <a:extLst>
              <a:ext uri="{FF2B5EF4-FFF2-40B4-BE49-F238E27FC236}">
                <a16:creationId xmlns:a16="http://schemas.microsoft.com/office/drawing/2014/main" id="{637FCB01-9E88-D36D-B152-F21069CE03D7}"/>
              </a:ext>
            </a:extLst>
          </p:cNvPr>
          <p:cNvSpPr/>
          <p:nvPr/>
        </p:nvSpPr>
        <p:spPr>
          <a:xfrm>
            <a:off x="2788832" y="2916143"/>
            <a:ext cx="3193411"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a:solidFill>
                  <a:srgbClr val="FFFFFF"/>
                </a:solidFill>
                <a:latin typeface="Arial" panose="020B0604020202020204"/>
              </a:rPr>
              <a:t>Self Service Portal</a:t>
            </a:r>
          </a:p>
        </p:txBody>
      </p:sp>
      <p:sp>
        <p:nvSpPr>
          <p:cNvPr id="19" name="Abgerundetes Rechteck 18">
            <a:extLst>
              <a:ext uri="{FF2B5EF4-FFF2-40B4-BE49-F238E27FC236}">
                <a16:creationId xmlns:a16="http://schemas.microsoft.com/office/drawing/2014/main" id="{518642F7-1D31-23B3-3037-BEC8E0885377}"/>
              </a:ext>
            </a:extLst>
          </p:cNvPr>
          <p:cNvSpPr/>
          <p:nvPr/>
        </p:nvSpPr>
        <p:spPr>
          <a:xfrm>
            <a:off x="2770712" y="3444510"/>
            <a:ext cx="1019275"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a:solidFill>
                  <a:srgbClr val="FFFFFF"/>
                </a:solidFill>
                <a:latin typeface="Arial" panose="020B0604020202020204"/>
              </a:rPr>
              <a:t>Service</a:t>
            </a:r>
          </a:p>
        </p:txBody>
      </p:sp>
      <p:sp>
        <p:nvSpPr>
          <p:cNvPr id="20" name="Abgerundetes Rechteck 19">
            <a:extLst>
              <a:ext uri="{FF2B5EF4-FFF2-40B4-BE49-F238E27FC236}">
                <a16:creationId xmlns:a16="http://schemas.microsoft.com/office/drawing/2014/main" id="{D1C2BFB3-7AAD-FC5B-C753-371FDAA2CBDD}"/>
              </a:ext>
            </a:extLst>
          </p:cNvPr>
          <p:cNvSpPr/>
          <p:nvPr/>
        </p:nvSpPr>
        <p:spPr>
          <a:xfrm>
            <a:off x="3867676" y="3444510"/>
            <a:ext cx="1019275"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a:solidFill>
                  <a:srgbClr val="FFFFFF"/>
                </a:solidFill>
                <a:latin typeface="Arial" panose="020B0604020202020204"/>
              </a:rPr>
              <a:t>Service</a:t>
            </a:r>
          </a:p>
        </p:txBody>
      </p:sp>
      <p:sp>
        <p:nvSpPr>
          <p:cNvPr id="21" name="Abgerundetes Rechteck 20">
            <a:extLst>
              <a:ext uri="{FF2B5EF4-FFF2-40B4-BE49-F238E27FC236}">
                <a16:creationId xmlns:a16="http://schemas.microsoft.com/office/drawing/2014/main" id="{355919CB-F9AE-FC2B-DFC0-09D5DD8739C4}"/>
              </a:ext>
            </a:extLst>
          </p:cNvPr>
          <p:cNvSpPr/>
          <p:nvPr/>
        </p:nvSpPr>
        <p:spPr>
          <a:xfrm>
            <a:off x="4964640" y="3444510"/>
            <a:ext cx="1019275"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a:solidFill>
                  <a:srgbClr val="FFFFFF"/>
                </a:solidFill>
                <a:latin typeface="Arial" panose="020B0604020202020204"/>
              </a:rPr>
              <a:t>Service</a:t>
            </a:r>
          </a:p>
        </p:txBody>
      </p:sp>
      <p:sp>
        <p:nvSpPr>
          <p:cNvPr id="22" name="Textfeld 21">
            <a:extLst>
              <a:ext uri="{FF2B5EF4-FFF2-40B4-BE49-F238E27FC236}">
                <a16:creationId xmlns:a16="http://schemas.microsoft.com/office/drawing/2014/main" id="{C49E169D-7526-EB43-0CE4-88E2636F5FD4}"/>
              </a:ext>
            </a:extLst>
          </p:cNvPr>
          <p:cNvSpPr txBox="1"/>
          <p:nvPr/>
        </p:nvSpPr>
        <p:spPr>
          <a:xfrm>
            <a:off x="1624745" y="4268762"/>
            <a:ext cx="1145969" cy="584775"/>
          </a:xfrm>
          <a:prstGeom prst="rect">
            <a:avLst/>
          </a:prstGeom>
          <a:noFill/>
        </p:spPr>
        <p:txBody>
          <a:bodyPr wrap="square" rtlCol="0">
            <a:spAutoFit/>
          </a:bodyPr>
          <a:lstStyle/>
          <a:p>
            <a:pPr algn="ctr" defTabSz="609585"/>
            <a:r>
              <a:rPr lang="de-CH" sz="1600" b="1">
                <a:solidFill>
                  <a:srgbClr val="FFFFFF"/>
                </a:solidFill>
                <a:latin typeface="Arial" panose="020B0604020202020204"/>
              </a:rPr>
              <a:t>SWITCH</a:t>
            </a:r>
          </a:p>
          <a:p>
            <a:pPr algn="ctr" defTabSz="609585"/>
            <a:r>
              <a:rPr lang="de-CH" sz="1600" b="1">
                <a:solidFill>
                  <a:srgbClr val="FFFFFF"/>
                </a:solidFill>
                <a:latin typeface="Arial" panose="020B0604020202020204"/>
              </a:rPr>
              <a:t>Cloud</a:t>
            </a:r>
          </a:p>
        </p:txBody>
      </p:sp>
      <p:sp>
        <p:nvSpPr>
          <p:cNvPr id="24" name="Abgerundetes Rechteck 23">
            <a:extLst>
              <a:ext uri="{FF2B5EF4-FFF2-40B4-BE49-F238E27FC236}">
                <a16:creationId xmlns:a16="http://schemas.microsoft.com/office/drawing/2014/main" id="{22EC0AB6-375F-4D9A-D7AA-BD3FDBF86455}"/>
              </a:ext>
            </a:extLst>
          </p:cNvPr>
          <p:cNvSpPr/>
          <p:nvPr/>
        </p:nvSpPr>
        <p:spPr>
          <a:xfrm>
            <a:off x="2770713" y="5040154"/>
            <a:ext cx="3211479" cy="469031"/>
          </a:xfrm>
          <a:prstGeom prst="roundRect">
            <a:avLst>
              <a:gd name="adj" fmla="val 6672"/>
            </a:avLst>
          </a:prstGeom>
          <a:solidFill>
            <a:schemeClr val="bg1">
              <a:lumMod val="75000"/>
            </a:schemeClr>
          </a:solidFill>
          <a:ln w="28575">
            <a:solidFill>
              <a:schemeClr val="bg1"/>
            </a:solidFill>
          </a:ln>
        </p:spPr>
        <p:txBody>
          <a:bodyPr wrap="none" lIns="0" tIns="0" rIns="0" bIns="0" rtlCol="0" anchor="ctr" anchorCtr="0">
            <a:noAutofit/>
          </a:bodyPr>
          <a:lstStyle/>
          <a:p>
            <a:pPr algn="ctr" defTabSz="609585"/>
            <a:r>
              <a:rPr lang="de-CH" sz="1400" b="1">
                <a:solidFill>
                  <a:srgbClr val="000000"/>
                </a:solidFill>
                <a:latin typeface="Arial" panose="020B0604020202020204"/>
              </a:rPr>
              <a:t>Kubernetes</a:t>
            </a:r>
          </a:p>
        </p:txBody>
      </p:sp>
      <p:sp>
        <p:nvSpPr>
          <p:cNvPr id="25" name="Abgerundetes Rechteck 24">
            <a:extLst>
              <a:ext uri="{FF2B5EF4-FFF2-40B4-BE49-F238E27FC236}">
                <a16:creationId xmlns:a16="http://schemas.microsoft.com/office/drawing/2014/main" id="{A089CACA-A4C2-9689-822D-04B6BFBCB89B}"/>
              </a:ext>
            </a:extLst>
          </p:cNvPr>
          <p:cNvSpPr/>
          <p:nvPr/>
        </p:nvSpPr>
        <p:spPr>
          <a:xfrm>
            <a:off x="2779798" y="5568875"/>
            <a:ext cx="3211479" cy="469031"/>
          </a:xfrm>
          <a:prstGeom prst="roundRect">
            <a:avLst>
              <a:gd name="adj" fmla="val 6672"/>
            </a:avLst>
          </a:prstGeom>
          <a:solidFill>
            <a:schemeClr val="bg1">
              <a:lumMod val="75000"/>
            </a:schemeClr>
          </a:solidFill>
          <a:ln w="28575">
            <a:solidFill>
              <a:schemeClr val="bg1"/>
            </a:solidFill>
          </a:ln>
        </p:spPr>
        <p:txBody>
          <a:bodyPr wrap="none" lIns="0" tIns="0" rIns="0" bIns="0" rtlCol="0" anchor="ctr" anchorCtr="0">
            <a:noAutofit/>
          </a:bodyPr>
          <a:lstStyle/>
          <a:p>
            <a:pPr algn="ctr" defTabSz="609585"/>
            <a:r>
              <a:rPr lang="de-CH" sz="1400" b="1">
                <a:solidFill>
                  <a:srgbClr val="000000"/>
                </a:solidFill>
                <a:latin typeface="Arial" panose="020B0604020202020204"/>
              </a:rPr>
              <a:t>Hardware, Storage</a:t>
            </a:r>
          </a:p>
        </p:txBody>
      </p:sp>
      <p:sp>
        <p:nvSpPr>
          <p:cNvPr id="5" name="Abgerundetes Rechteck 16">
            <a:extLst>
              <a:ext uri="{FF2B5EF4-FFF2-40B4-BE49-F238E27FC236}">
                <a16:creationId xmlns:a16="http://schemas.microsoft.com/office/drawing/2014/main" id="{42C6FD56-19D5-0091-8124-1FF190362ECB}"/>
              </a:ext>
            </a:extLst>
          </p:cNvPr>
          <p:cNvSpPr/>
          <p:nvPr/>
        </p:nvSpPr>
        <p:spPr>
          <a:xfrm>
            <a:off x="2770714" y="4511431"/>
            <a:ext cx="2116237"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dirty="0">
                <a:solidFill>
                  <a:srgbClr val="FFFFFF"/>
                </a:solidFill>
                <a:latin typeface="Arial" panose="020B0604020202020204"/>
              </a:rPr>
              <a:t>OpenStack</a:t>
            </a:r>
          </a:p>
        </p:txBody>
      </p:sp>
      <p:sp>
        <p:nvSpPr>
          <p:cNvPr id="6" name="Abgerundetes Rechteck 18">
            <a:extLst>
              <a:ext uri="{FF2B5EF4-FFF2-40B4-BE49-F238E27FC236}">
                <a16:creationId xmlns:a16="http://schemas.microsoft.com/office/drawing/2014/main" id="{AAFB1171-65A4-B67D-BB21-6C8EC819C972}"/>
              </a:ext>
            </a:extLst>
          </p:cNvPr>
          <p:cNvSpPr/>
          <p:nvPr/>
        </p:nvSpPr>
        <p:spPr>
          <a:xfrm>
            <a:off x="2777461" y="3962459"/>
            <a:ext cx="1019275"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a:solidFill>
                  <a:srgbClr val="FFFFFF"/>
                </a:solidFill>
                <a:latin typeface="Arial" panose="020B0604020202020204"/>
              </a:rPr>
              <a:t>Service</a:t>
            </a:r>
          </a:p>
        </p:txBody>
      </p:sp>
      <p:sp>
        <p:nvSpPr>
          <p:cNvPr id="7" name="Abgerundetes Rechteck 19">
            <a:extLst>
              <a:ext uri="{FF2B5EF4-FFF2-40B4-BE49-F238E27FC236}">
                <a16:creationId xmlns:a16="http://schemas.microsoft.com/office/drawing/2014/main" id="{42507D81-04A6-8D24-9815-C2A0594D9FFE}"/>
              </a:ext>
            </a:extLst>
          </p:cNvPr>
          <p:cNvSpPr/>
          <p:nvPr/>
        </p:nvSpPr>
        <p:spPr>
          <a:xfrm>
            <a:off x="3874425" y="3962459"/>
            <a:ext cx="1019275"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a:solidFill>
                  <a:srgbClr val="FFFFFF"/>
                </a:solidFill>
                <a:latin typeface="Arial" panose="020B0604020202020204"/>
              </a:rPr>
              <a:t>Service</a:t>
            </a:r>
          </a:p>
        </p:txBody>
      </p:sp>
      <p:sp>
        <p:nvSpPr>
          <p:cNvPr id="8" name="Abgerundetes Rechteck 20">
            <a:extLst>
              <a:ext uri="{FF2B5EF4-FFF2-40B4-BE49-F238E27FC236}">
                <a16:creationId xmlns:a16="http://schemas.microsoft.com/office/drawing/2014/main" id="{548B0E1E-521E-CDF2-AC8E-1093106EC1BA}"/>
              </a:ext>
            </a:extLst>
          </p:cNvPr>
          <p:cNvSpPr/>
          <p:nvPr/>
        </p:nvSpPr>
        <p:spPr>
          <a:xfrm>
            <a:off x="4971389" y="3962459"/>
            <a:ext cx="1019275"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dirty="0">
                <a:solidFill>
                  <a:srgbClr val="FFFFFF"/>
                </a:solidFill>
                <a:latin typeface="Arial" panose="020B0604020202020204"/>
              </a:rPr>
              <a:t>Service</a:t>
            </a:r>
          </a:p>
        </p:txBody>
      </p:sp>
      <p:sp>
        <p:nvSpPr>
          <p:cNvPr id="9" name="Abgerundetes Rechteck 20">
            <a:extLst>
              <a:ext uri="{FF2B5EF4-FFF2-40B4-BE49-F238E27FC236}">
                <a16:creationId xmlns:a16="http://schemas.microsoft.com/office/drawing/2014/main" id="{931461BE-5854-5FEC-051E-6DFC8CAB243E}"/>
              </a:ext>
            </a:extLst>
          </p:cNvPr>
          <p:cNvSpPr/>
          <p:nvPr/>
        </p:nvSpPr>
        <p:spPr>
          <a:xfrm>
            <a:off x="4971389" y="4505955"/>
            <a:ext cx="1019275" cy="469031"/>
          </a:xfrm>
          <a:prstGeom prst="roundRect">
            <a:avLst>
              <a:gd name="adj" fmla="val 6672"/>
            </a:avLst>
          </a:prstGeom>
          <a:solidFill>
            <a:schemeClr val="bg1">
              <a:lumMod val="50000"/>
            </a:schemeClr>
          </a:solidFill>
          <a:ln w="28575">
            <a:solidFill>
              <a:schemeClr val="bg1"/>
            </a:solidFill>
          </a:ln>
        </p:spPr>
        <p:txBody>
          <a:bodyPr wrap="none" lIns="0" tIns="0" rIns="0" bIns="0" rtlCol="0" anchor="ctr" anchorCtr="0">
            <a:noAutofit/>
          </a:bodyPr>
          <a:lstStyle/>
          <a:p>
            <a:pPr algn="ctr" defTabSz="609585"/>
            <a:r>
              <a:rPr lang="de-CH" sz="1400" b="1" dirty="0">
                <a:solidFill>
                  <a:srgbClr val="FFFFFF"/>
                </a:solidFill>
                <a:latin typeface="Arial" panose="020B0604020202020204"/>
              </a:rPr>
              <a:t>Service</a:t>
            </a:r>
          </a:p>
        </p:txBody>
      </p:sp>
    </p:spTree>
    <p:extLst>
      <p:ext uri="{BB962C8B-B14F-4D97-AF65-F5344CB8AC3E}">
        <p14:creationId xmlns:p14="http://schemas.microsoft.com/office/powerpoint/2010/main" val="1582558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bgerundetes Rechteck 35">
            <a:extLst>
              <a:ext uri="{FF2B5EF4-FFF2-40B4-BE49-F238E27FC236}">
                <a16:creationId xmlns:a16="http://schemas.microsoft.com/office/drawing/2014/main" id="{184EE549-31EA-C7FA-C253-2276CBC135B4}"/>
              </a:ext>
            </a:extLst>
          </p:cNvPr>
          <p:cNvSpPr/>
          <p:nvPr/>
        </p:nvSpPr>
        <p:spPr>
          <a:xfrm>
            <a:off x="1615442" y="2637721"/>
            <a:ext cx="1769449" cy="2498801"/>
          </a:xfrm>
          <a:prstGeom prst="roundRect">
            <a:avLst>
              <a:gd name="adj" fmla="val 3139"/>
            </a:avLst>
          </a:prstGeom>
          <a:solidFill>
            <a:schemeClr val="accent6">
              <a:lumMod val="60000"/>
              <a:lumOff val="40000"/>
            </a:schemeClr>
          </a:solidFill>
          <a:ln w="38100">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bIns="36000" rtlCol="0" anchor="b"/>
          <a:lstStyle/>
          <a:p>
            <a:pPr algn="ctr" defTabSz="609585"/>
            <a:r>
              <a:rPr lang="de-CH" sz="1400" b="1">
                <a:solidFill>
                  <a:srgbClr val="000000">
                    <a:lumMod val="65000"/>
                    <a:lumOff val="35000"/>
                  </a:srgbClr>
                </a:solidFill>
                <a:latin typeface="Arial" panose="020B0604020202020204"/>
              </a:rPr>
              <a:t>Datacenter</a:t>
            </a:r>
          </a:p>
          <a:p>
            <a:pPr algn="ctr" defTabSz="609585"/>
            <a:r>
              <a:rPr lang="de-CH" sz="1400" b="1">
                <a:solidFill>
                  <a:srgbClr val="000000">
                    <a:lumMod val="65000"/>
                    <a:lumOff val="35000"/>
                  </a:srgbClr>
                </a:solidFill>
                <a:latin typeface="Arial" panose="020B0604020202020204"/>
              </a:rPr>
              <a:t>Location Lupfig</a:t>
            </a:r>
          </a:p>
        </p:txBody>
      </p:sp>
      <p:sp>
        <p:nvSpPr>
          <p:cNvPr id="2" name="Titel 1">
            <a:extLst>
              <a:ext uri="{FF2B5EF4-FFF2-40B4-BE49-F238E27FC236}">
                <a16:creationId xmlns:a16="http://schemas.microsoft.com/office/drawing/2014/main" id="{FD10C4EE-0AD3-317C-4662-48B07F006EE3}"/>
              </a:ext>
            </a:extLst>
          </p:cNvPr>
          <p:cNvSpPr>
            <a:spLocks noGrp="1"/>
          </p:cNvSpPr>
          <p:nvPr>
            <p:ph type="title"/>
          </p:nvPr>
        </p:nvSpPr>
        <p:spPr/>
        <p:txBody>
          <a:bodyPr/>
          <a:lstStyle/>
          <a:p>
            <a:r>
              <a:rPr lang="en-GB" sz="3200"/>
              <a:t>Connection to university and research network</a:t>
            </a:r>
            <a:endParaRPr lang="de-CH" sz="3200"/>
          </a:p>
        </p:txBody>
      </p:sp>
      <p:sp>
        <p:nvSpPr>
          <p:cNvPr id="3" name="Foliennummernplatzhalter 2">
            <a:extLst>
              <a:ext uri="{FF2B5EF4-FFF2-40B4-BE49-F238E27FC236}">
                <a16:creationId xmlns:a16="http://schemas.microsoft.com/office/drawing/2014/main" id="{73051E34-AC39-994C-366C-03A79C08CB0C}"/>
              </a:ext>
            </a:extLst>
          </p:cNvPr>
          <p:cNvSpPr>
            <a:spLocks noGrp="1"/>
          </p:cNvSpPr>
          <p:nvPr>
            <p:ph type="sldNum" sz="quarter" idx="12"/>
          </p:nvPr>
        </p:nvSpPr>
        <p:spPr/>
        <p:txBody>
          <a:bodyPr/>
          <a:lstStyle/>
          <a:p>
            <a:pPr defTabSz="609585"/>
            <a:fld id="{C639D417-0839-FE48-B8E3-40B71BAC4F23}" type="slidenum">
              <a:rPr lang="en-GB">
                <a:latin typeface="Arial" panose="020B0604020202020204"/>
              </a:rPr>
              <a:pPr defTabSz="609585"/>
              <a:t>8</a:t>
            </a:fld>
            <a:endParaRPr lang="en-GB">
              <a:latin typeface="Arial" panose="020B0604020202020204"/>
            </a:endParaRPr>
          </a:p>
        </p:txBody>
      </p:sp>
      <p:sp>
        <p:nvSpPr>
          <p:cNvPr id="4" name="Inhaltsplatzhalter 3">
            <a:extLst>
              <a:ext uri="{FF2B5EF4-FFF2-40B4-BE49-F238E27FC236}">
                <a16:creationId xmlns:a16="http://schemas.microsoft.com/office/drawing/2014/main" id="{E3ED3377-946B-6175-C562-1F9BF37BE30B}"/>
              </a:ext>
            </a:extLst>
          </p:cNvPr>
          <p:cNvSpPr>
            <a:spLocks noGrp="1"/>
          </p:cNvSpPr>
          <p:nvPr>
            <p:ph sz="quarter" idx="13"/>
          </p:nvPr>
        </p:nvSpPr>
        <p:spPr/>
        <p:txBody>
          <a:bodyPr/>
          <a:lstStyle/>
          <a:p>
            <a:pPr marL="0" indent="0">
              <a:buNone/>
            </a:pPr>
            <a:r>
              <a:rPr lang="en-GB"/>
              <a:t>The SWITCH Cloud is geo-redundant and is located in two of Green </a:t>
            </a:r>
            <a:r>
              <a:rPr lang="en-GB" err="1"/>
              <a:t>Datacenter</a:t>
            </a:r>
            <a:r>
              <a:rPr lang="en-GB"/>
              <a:t> AG's two data </a:t>
            </a:r>
            <a:r>
              <a:rPr lang="en-GB" err="1"/>
              <a:t>centers</a:t>
            </a:r>
            <a:r>
              <a:rPr lang="en-GB"/>
              <a:t> in </a:t>
            </a:r>
            <a:r>
              <a:rPr lang="en-GB" err="1"/>
              <a:t>Lupfig</a:t>
            </a:r>
            <a:r>
              <a:rPr lang="en-GB"/>
              <a:t> and Schlieren. At both locations, the SWITCH Cloud is redundantly connected to the National Education and Research Network operated by SWITCH. This means that all universities and research institutes in Switzerland have direct end-to-end access to the SWITCH Cloud, controlled by SWITCH, at no additional cost.</a:t>
            </a:r>
          </a:p>
        </p:txBody>
      </p:sp>
      <p:sp>
        <p:nvSpPr>
          <p:cNvPr id="7" name="Wolke 6">
            <a:extLst>
              <a:ext uri="{FF2B5EF4-FFF2-40B4-BE49-F238E27FC236}">
                <a16:creationId xmlns:a16="http://schemas.microsoft.com/office/drawing/2014/main" id="{3808842E-574F-BFFC-BEC5-4B8704C6A4E3}"/>
              </a:ext>
            </a:extLst>
          </p:cNvPr>
          <p:cNvSpPr/>
          <p:nvPr/>
        </p:nvSpPr>
        <p:spPr>
          <a:xfrm>
            <a:off x="4352424" y="3973411"/>
            <a:ext cx="3429000" cy="1371600"/>
          </a:xfrm>
          <a:prstGeom prst="clou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wrap="none" lIns="468000" tIns="0" rtlCol="0" anchor="ctr"/>
          <a:lstStyle/>
          <a:p>
            <a:pPr algn="ctr" defTabSz="609585"/>
            <a:r>
              <a:rPr lang="de-CH" sz="1600" b="1">
                <a:solidFill>
                  <a:srgbClr val="00247D"/>
                </a:solidFill>
                <a:latin typeface="Arial" panose="020B0604020202020204"/>
              </a:rPr>
              <a:t>SWITCHlan</a:t>
            </a:r>
          </a:p>
        </p:txBody>
      </p:sp>
      <p:pic>
        <p:nvPicPr>
          <p:cNvPr id="18" name="Grafik 17" descr="Bank Silhouette">
            <a:extLst>
              <a:ext uri="{FF2B5EF4-FFF2-40B4-BE49-F238E27FC236}">
                <a16:creationId xmlns:a16="http://schemas.microsoft.com/office/drawing/2014/main" id="{B620E887-DBFB-AC70-09EE-87960E6739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0131" y="2772783"/>
            <a:ext cx="914400" cy="914400"/>
          </a:xfrm>
          <a:prstGeom prst="rect">
            <a:avLst/>
          </a:prstGeom>
        </p:spPr>
      </p:pic>
      <p:pic>
        <p:nvPicPr>
          <p:cNvPr id="19" name="Grafik 18" descr="Bank Silhouette">
            <a:extLst>
              <a:ext uri="{FF2B5EF4-FFF2-40B4-BE49-F238E27FC236}">
                <a16:creationId xmlns:a16="http://schemas.microsoft.com/office/drawing/2014/main" id="{37A0C27B-B0E8-AD55-6D4D-604C46464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9724" y="2578823"/>
            <a:ext cx="914400" cy="914400"/>
          </a:xfrm>
          <a:prstGeom prst="rect">
            <a:avLst/>
          </a:prstGeom>
        </p:spPr>
      </p:pic>
      <p:sp>
        <p:nvSpPr>
          <p:cNvPr id="28" name="Textfeld 27">
            <a:extLst>
              <a:ext uri="{FF2B5EF4-FFF2-40B4-BE49-F238E27FC236}">
                <a16:creationId xmlns:a16="http://schemas.microsoft.com/office/drawing/2014/main" id="{C16BE1A0-7C2D-0B9A-DB8E-441D25B1166F}"/>
              </a:ext>
            </a:extLst>
          </p:cNvPr>
          <p:cNvSpPr txBox="1"/>
          <p:nvPr/>
        </p:nvSpPr>
        <p:spPr>
          <a:xfrm>
            <a:off x="4303967" y="5478145"/>
            <a:ext cx="3525915" cy="1077218"/>
          </a:xfrm>
          <a:prstGeom prst="rect">
            <a:avLst/>
          </a:prstGeom>
          <a:noFill/>
        </p:spPr>
        <p:txBody>
          <a:bodyPr wrap="square" rtlCol="0">
            <a:spAutoFit/>
          </a:bodyPr>
          <a:lstStyle/>
          <a:p>
            <a:pPr algn="ctr" defTabSz="609585"/>
            <a:r>
              <a:rPr lang="en-GB" sz="1600">
                <a:solidFill>
                  <a:srgbClr val="00247D"/>
                </a:solidFill>
              </a:rPr>
              <a:t>Switzerland-wide, high-availability, broadband network operated by SWITCH as the national critical infrastructure.</a:t>
            </a:r>
            <a:endParaRPr lang="de-CH" sz="1600">
              <a:solidFill>
                <a:srgbClr val="00247D"/>
              </a:solidFill>
              <a:latin typeface="Arial" panose="020B0604020202020204"/>
            </a:endParaRPr>
          </a:p>
        </p:txBody>
      </p:sp>
      <p:pic>
        <p:nvPicPr>
          <p:cNvPr id="29" name="Grafik 28" descr="Moderne Architektur Silhouette">
            <a:extLst>
              <a:ext uri="{FF2B5EF4-FFF2-40B4-BE49-F238E27FC236}">
                <a16:creationId xmlns:a16="http://schemas.microsoft.com/office/drawing/2014/main" id="{1CF63AED-EAD3-59B1-31AE-6F87076AA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2696" y="2879873"/>
            <a:ext cx="849979" cy="849979"/>
          </a:xfrm>
          <a:prstGeom prst="rect">
            <a:avLst/>
          </a:prstGeom>
        </p:spPr>
      </p:pic>
      <p:sp>
        <p:nvSpPr>
          <p:cNvPr id="5" name="Abgerundetes Rechteck 4">
            <a:extLst>
              <a:ext uri="{FF2B5EF4-FFF2-40B4-BE49-F238E27FC236}">
                <a16:creationId xmlns:a16="http://schemas.microsoft.com/office/drawing/2014/main" id="{6AE68813-3A81-A1AF-D399-F678F24927EB}"/>
              </a:ext>
            </a:extLst>
          </p:cNvPr>
          <p:cNvSpPr/>
          <p:nvPr/>
        </p:nvSpPr>
        <p:spPr>
          <a:xfrm>
            <a:off x="1804746" y="2842679"/>
            <a:ext cx="1395505" cy="1649931"/>
          </a:xfrm>
          <a:prstGeom prst="roundRect">
            <a:avLst>
              <a:gd name="adj" fmla="val 6672"/>
            </a:avLst>
          </a:prstGeom>
          <a:solidFill>
            <a:srgbClr val="F39900"/>
          </a:solidFill>
          <a:ln w="38100">
            <a:solidFill>
              <a:schemeClr val="bg1"/>
            </a:solidFill>
          </a:ln>
        </p:spPr>
        <p:txBody>
          <a:bodyPr wrap="none" lIns="0" tIns="0" rIns="0" bIns="0" rtlCol="0" anchor="ctr" anchorCtr="0">
            <a:noAutofit/>
          </a:bodyPr>
          <a:lstStyle/>
          <a:p>
            <a:pPr algn="ctr" defTabSz="609585"/>
            <a:r>
              <a:rPr lang="de-CH" sz="1600" b="1">
                <a:solidFill>
                  <a:srgbClr val="FFFFFF"/>
                </a:solidFill>
                <a:latin typeface="Arial" panose="020B0604020202020204"/>
              </a:rPr>
              <a:t>SWITCH</a:t>
            </a:r>
          </a:p>
          <a:p>
            <a:pPr algn="ctr" defTabSz="609585"/>
            <a:r>
              <a:rPr lang="de-CH" sz="1600" b="1">
                <a:solidFill>
                  <a:srgbClr val="FFFFFF"/>
                </a:solidFill>
                <a:latin typeface="Arial" panose="020B0604020202020204"/>
              </a:rPr>
              <a:t>Cloud</a:t>
            </a:r>
          </a:p>
        </p:txBody>
      </p:sp>
      <p:sp>
        <p:nvSpPr>
          <p:cNvPr id="32" name="Sehne 31">
            <a:extLst>
              <a:ext uri="{FF2B5EF4-FFF2-40B4-BE49-F238E27FC236}">
                <a16:creationId xmlns:a16="http://schemas.microsoft.com/office/drawing/2014/main" id="{2542ECC6-F4EF-AE85-2A24-CD41970F13B7}"/>
              </a:ext>
            </a:extLst>
          </p:cNvPr>
          <p:cNvSpPr/>
          <p:nvPr/>
        </p:nvSpPr>
        <p:spPr>
          <a:xfrm rot="1346855">
            <a:off x="3108295" y="3786433"/>
            <a:ext cx="167439" cy="167439"/>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cxnSp>
        <p:nvCxnSpPr>
          <p:cNvPr id="38" name="Gerade Verbindung 37">
            <a:extLst>
              <a:ext uri="{FF2B5EF4-FFF2-40B4-BE49-F238E27FC236}">
                <a16:creationId xmlns:a16="http://schemas.microsoft.com/office/drawing/2014/main" id="{1085F1FA-AB1B-05BE-C1F0-698E51D18ADA}"/>
              </a:ext>
            </a:extLst>
          </p:cNvPr>
          <p:cNvCxnSpPr/>
          <p:nvPr/>
        </p:nvCxnSpPr>
        <p:spPr>
          <a:xfrm>
            <a:off x="3384891" y="3949814"/>
            <a:ext cx="0" cy="90527"/>
          </a:xfrm>
          <a:prstGeom prst="line">
            <a:avLst/>
          </a:prstGeom>
          <a:ln w="41275" cap="sq">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Gerade Verbindung 38">
            <a:extLst>
              <a:ext uri="{FF2B5EF4-FFF2-40B4-BE49-F238E27FC236}">
                <a16:creationId xmlns:a16="http://schemas.microsoft.com/office/drawing/2014/main" id="{629219C4-6B91-E36F-9D3B-A7ED7EE64216}"/>
              </a:ext>
            </a:extLst>
          </p:cNvPr>
          <p:cNvCxnSpPr/>
          <p:nvPr/>
        </p:nvCxnSpPr>
        <p:spPr>
          <a:xfrm>
            <a:off x="3383021" y="4283343"/>
            <a:ext cx="0" cy="90527"/>
          </a:xfrm>
          <a:prstGeom prst="line">
            <a:avLst/>
          </a:prstGeom>
          <a:ln w="41275" cap="sq">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0" name="Sehne 39">
            <a:extLst>
              <a:ext uri="{FF2B5EF4-FFF2-40B4-BE49-F238E27FC236}">
                <a16:creationId xmlns:a16="http://schemas.microsoft.com/office/drawing/2014/main" id="{F6C4F176-C314-0CE7-C06A-8CA290D0732A}"/>
              </a:ext>
            </a:extLst>
          </p:cNvPr>
          <p:cNvSpPr/>
          <p:nvPr/>
        </p:nvSpPr>
        <p:spPr>
          <a:xfrm rot="1346855">
            <a:off x="3103793" y="4122143"/>
            <a:ext cx="167439" cy="167439"/>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43" name="Abgerundetes Rechteck 42">
            <a:extLst>
              <a:ext uri="{FF2B5EF4-FFF2-40B4-BE49-F238E27FC236}">
                <a16:creationId xmlns:a16="http://schemas.microsoft.com/office/drawing/2014/main" id="{916AE226-93AF-B6B6-B3B7-7326F9948E7E}"/>
              </a:ext>
            </a:extLst>
          </p:cNvPr>
          <p:cNvSpPr/>
          <p:nvPr/>
        </p:nvSpPr>
        <p:spPr>
          <a:xfrm>
            <a:off x="8662962" y="2637721"/>
            <a:ext cx="1769449" cy="2498801"/>
          </a:xfrm>
          <a:prstGeom prst="roundRect">
            <a:avLst>
              <a:gd name="adj" fmla="val 3139"/>
            </a:avLst>
          </a:prstGeom>
          <a:solidFill>
            <a:schemeClr val="accent6">
              <a:lumMod val="60000"/>
              <a:lumOff val="40000"/>
            </a:schemeClr>
          </a:solidFill>
          <a:ln w="38100">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bIns="36000" rtlCol="0" anchor="b"/>
          <a:lstStyle/>
          <a:p>
            <a:pPr algn="ctr" defTabSz="609585"/>
            <a:r>
              <a:rPr lang="de-CH" sz="1400" b="1">
                <a:solidFill>
                  <a:srgbClr val="000000">
                    <a:lumMod val="65000"/>
                    <a:lumOff val="35000"/>
                  </a:srgbClr>
                </a:solidFill>
                <a:latin typeface="Arial" panose="020B0604020202020204"/>
              </a:rPr>
              <a:t>Datacenter</a:t>
            </a:r>
          </a:p>
          <a:p>
            <a:pPr algn="ctr" defTabSz="609585"/>
            <a:r>
              <a:rPr lang="de-CH" sz="1400" b="1">
                <a:solidFill>
                  <a:srgbClr val="000000">
                    <a:lumMod val="65000"/>
                    <a:lumOff val="35000"/>
                  </a:srgbClr>
                </a:solidFill>
                <a:latin typeface="Arial" panose="020B0604020202020204"/>
              </a:rPr>
              <a:t>Location Schlieren</a:t>
            </a:r>
          </a:p>
        </p:txBody>
      </p:sp>
      <p:sp>
        <p:nvSpPr>
          <p:cNvPr id="44" name="Abgerundetes Rechteck 43">
            <a:extLst>
              <a:ext uri="{FF2B5EF4-FFF2-40B4-BE49-F238E27FC236}">
                <a16:creationId xmlns:a16="http://schemas.microsoft.com/office/drawing/2014/main" id="{5B4A029B-00E8-D883-2CB8-EEDE022CA218}"/>
              </a:ext>
            </a:extLst>
          </p:cNvPr>
          <p:cNvSpPr/>
          <p:nvPr/>
        </p:nvSpPr>
        <p:spPr>
          <a:xfrm>
            <a:off x="8852266" y="2842679"/>
            <a:ext cx="1395505" cy="1524897"/>
          </a:xfrm>
          <a:prstGeom prst="roundRect">
            <a:avLst>
              <a:gd name="adj" fmla="val 6672"/>
            </a:avLst>
          </a:prstGeom>
          <a:solidFill>
            <a:srgbClr val="F39900"/>
          </a:solidFill>
          <a:ln w="38100">
            <a:solidFill>
              <a:schemeClr val="bg1"/>
            </a:solidFill>
          </a:ln>
        </p:spPr>
        <p:txBody>
          <a:bodyPr wrap="none" lIns="0" tIns="0" rIns="0" bIns="0" rtlCol="0" anchor="ctr" anchorCtr="0">
            <a:noAutofit/>
          </a:bodyPr>
          <a:lstStyle/>
          <a:p>
            <a:pPr algn="ctr" defTabSz="609585"/>
            <a:r>
              <a:rPr lang="de-CH" sz="1600" b="1">
                <a:solidFill>
                  <a:srgbClr val="FFFFFF"/>
                </a:solidFill>
                <a:latin typeface="Arial" panose="020B0604020202020204"/>
              </a:rPr>
              <a:t>SWITCH</a:t>
            </a:r>
          </a:p>
          <a:p>
            <a:pPr algn="ctr" defTabSz="609585"/>
            <a:r>
              <a:rPr lang="de-CH" sz="1600" b="1">
                <a:solidFill>
                  <a:srgbClr val="FFFFFF"/>
                </a:solidFill>
                <a:latin typeface="Arial" panose="020B0604020202020204"/>
              </a:rPr>
              <a:t>Cloud</a:t>
            </a:r>
          </a:p>
        </p:txBody>
      </p:sp>
      <p:sp>
        <p:nvSpPr>
          <p:cNvPr id="45" name="Sehne 44">
            <a:extLst>
              <a:ext uri="{FF2B5EF4-FFF2-40B4-BE49-F238E27FC236}">
                <a16:creationId xmlns:a16="http://schemas.microsoft.com/office/drawing/2014/main" id="{269EC5D5-9BB6-54A9-12DF-FC5FFF8C46DA}"/>
              </a:ext>
            </a:extLst>
          </p:cNvPr>
          <p:cNvSpPr/>
          <p:nvPr/>
        </p:nvSpPr>
        <p:spPr>
          <a:xfrm rot="20253145" flipH="1">
            <a:off x="8787230" y="3780350"/>
            <a:ext cx="167439" cy="167439"/>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cxnSp>
        <p:nvCxnSpPr>
          <p:cNvPr id="46" name="Gerade Verbindung 45">
            <a:extLst>
              <a:ext uri="{FF2B5EF4-FFF2-40B4-BE49-F238E27FC236}">
                <a16:creationId xmlns:a16="http://schemas.microsoft.com/office/drawing/2014/main" id="{02FBF7FE-5C91-FAB4-6C12-1408A6F42110}"/>
              </a:ext>
            </a:extLst>
          </p:cNvPr>
          <p:cNvCxnSpPr/>
          <p:nvPr/>
        </p:nvCxnSpPr>
        <p:spPr>
          <a:xfrm>
            <a:off x="8662841" y="4247911"/>
            <a:ext cx="0" cy="90527"/>
          </a:xfrm>
          <a:prstGeom prst="line">
            <a:avLst/>
          </a:prstGeom>
          <a:ln w="41275" cap="sq">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7" name="Gerade Verbindung 46">
            <a:extLst>
              <a:ext uri="{FF2B5EF4-FFF2-40B4-BE49-F238E27FC236}">
                <a16:creationId xmlns:a16="http://schemas.microsoft.com/office/drawing/2014/main" id="{2A09318F-5930-3506-3C9B-152F0939B466}"/>
              </a:ext>
            </a:extLst>
          </p:cNvPr>
          <p:cNvCxnSpPr/>
          <p:nvPr/>
        </p:nvCxnSpPr>
        <p:spPr>
          <a:xfrm>
            <a:off x="8660972" y="3910415"/>
            <a:ext cx="0" cy="90527"/>
          </a:xfrm>
          <a:prstGeom prst="line">
            <a:avLst/>
          </a:prstGeom>
          <a:ln w="41275" cap="sq">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8" name="Sehne 47">
            <a:extLst>
              <a:ext uri="{FF2B5EF4-FFF2-40B4-BE49-F238E27FC236}">
                <a16:creationId xmlns:a16="http://schemas.microsoft.com/office/drawing/2014/main" id="{38D9CBD1-06CC-C77B-C189-E24EDE407621}"/>
              </a:ext>
            </a:extLst>
          </p:cNvPr>
          <p:cNvSpPr/>
          <p:nvPr/>
        </p:nvSpPr>
        <p:spPr>
          <a:xfrm rot="20253145" flipH="1">
            <a:off x="8787906" y="4123802"/>
            <a:ext cx="167439" cy="167439"/>
          </a:xfrm>
          <a:prstGeom prst="cho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54" name="Oval 53">
            <a:extLst>
              <a:ext uri="{FF2B5EF4-FFF2-40B4-BE49-F238E27FC236}">
                <a16:creationId xmlns:a16="http://schemas.microsoft.com/office/drawing/2014/main" id="{A730C779-0655-7034-8AF2-29E16A6D54C9}"/>
              </a:ext>
            </a:extLst>
          </p:cNvPr>
          <p:cNvSpPr/>
          <p:nvPr/>
        </p:nvSpPr>
        <p:spPr>
          <a:xfrm>
            <a:off x="4784691" y="3499943"/>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55" name="Oval 54">
            <a:extLst>
              <a:ext uri="{FF2B5EF4-FFF2-40B4-BE49-F238E27FC236}">
                <a16:creationId xmlns:a16="http://schemas.microsoft.com/office/drawing/2014/main" id="{E996AA0F-3078-55E7-9E4B-EBFDF1E20E7A}"/>
              </a:ext>
            </a:extLst>
          </p:cNvPr>
          <p:cNvSpPr/>
          <p:nvPr/>
        </p:nvSpPr>
        <p:spPr>
          <a:xfrm>
            <a:off x="4428027" y="3509946"/>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61" name="Oval 60">
            <a:extLst>
              <a:ext uri="{FF2B5EF4-FFF2-40B4-BE49-F238E27FC236}">
                <a16:creationId xmlns:a16="http://schemas.microsoft.com/office/drawing/2014/main" id="{93D0F572-070F-F736-7724-72C153EC3708}"/>
              </a:ext>
            </a:extLst>
          </p:cNvPr>
          <p:cNvSpPr/>
          <p:nvPr/>
        </p:nvSpPr>
        <p:spPr>
          <a:xfrm>
            <a:off x="6174863" y="3285407"/>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62" name="Oval 61">
            <a:extLst>
              <a:ext uri="{FF2B5EF4-FFF2-40B4-BE49-F238E27FC236}">
                <a16:creationId xmlns:a16="http://schemas.microsoft.com/office/drawing/2014/main" id="{EDF2DD22-3C9C-59A2-7770-4BBBE079C1DB}"/>
              </a:ext>
            </a:extLst>
          </p:cNvPr>
          <p:cNvSpPr/>
          <p:nvPr/>
        </p:nvSpPr>
        <p:spPr>
          <a:xfrm>
            <a:off x="5818199" y="3295410"/>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63" name="Oval 62">
            <a:extLst>
              <a:ext uri="{FF2B5EF4-FFF2-40B4-BE49-F238E27FC236}">
                <a16:creationId xmlns:a16="http://schemas.microsoft.com/office/drawing/2014/main" id="{DBAE63F7-0CFD-5BB8-107D-17ACA6381677}"/>
              </a:ext>
            </a:extLst>
          </p:cNvPr>
          <p:cNvSpPr/>
          <p:nvPr/>
        </p:nvSpPr>
        <p:spPr>
          <a:xfrm>
            <a:off x="7557290" y="3501234"/>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64" name="Oval 63">
            <a:extLst>
              <a:ext uri="{FF2B5EF4-FFF2-40B4-BE49-F238E27FC236}">
                <a16:creationId xmlns:a16="http://schemas.microsoft.com/office/drawing/2014/main" id="{BCC8545F-E46E-0966-F4A5-F37A905355D5}"/>
              </a:ext>
            </a:extLst>
          </p:cNvPr>
          <p:cNvSpPr/>
          <p:nvPr/>
        </p:nvSpPr>
        <p:spPr>
          <a:xfrm>
            <a:off x="7200626" y="3511237"/>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11" name="Textfeld 10">
            <a:extLst>
              <a:ext uri="{FF2B5EF4-FFF2-40B4-BE49-F238E27FC236}">
                <a16:creationId xmlns:a16="http://schemas.microsoft.com/office/drawing/2014/main" id="{0935CF00-8B8B-B710-6BDC-354B49CA52C6}"/>
              </a:ext>
            </a:extLst>
          </p:cNvPr>
          <p:cNvSpPr txBox="1"/>
          <p:nvPr/>
        </p:nvSpPr>
        <p:spPr>
          <a:xfrm>
            <a:off x="607464" y="5606161"/>
            <a:ext cx="2000429" cy="738664"/>
          </a:xfrm>
          <a:prstGeom prst="rect">
            <a:avLst/>
          </a:prstGeom>
          <a:noFill/>
        </p:spPr>
        <p:txBody>
          <a:bodyPr wrap="square" rtlCol="0">
            <a:spAutoFit/>
          </a:bodyPr>
          <a:lstStyle/>
          <a:p>
            <a:pPr algn="r"/>
            <a:r>
              <a:rPr lang="en-GB" sz="1400">
                <a:solidFill>
                  <a:srgbClr val="00247D"/>
                </a:solidFill>
                <a:latin typeface="Arial" panose="020B0604020202020204"/>
              </a:rPr>
              <a:t>Connection to the </a:t>
            </a:r>
          </a:p>
          <a:p>
            <a:pPr algn="r"/>
            <a:r>
              <a:rPr lang="en-GB" sz="1400">
                <a:solidFill>
                  <a:srgbClr val="00247D"/>
                </a:solidFill>
                <a:latin typeface="Arial" panose="020B0604020202020204"/>
              </a:rPr>
              <a:t>international </a:t>
            </a:r>
          </a:p>
          <a:p>
            <a:pPr algn="r"/>
            <a:r>
              <a:rPr lang="en-GB" sz="1400">
                <a:solidFill>
                  <a:srgbClr val="00247D"/>
                </a:solidFill>
                <a:latin typeface="Arial" panose="020B0604020202020204"/>
              </a:rPr>
              <a:t>research network</a:t>
            </a:r>
          </a:p>
        </p:txBody>
      </p:sp>
      <p:sp>
        <p:nvSpPr>
          <p:cNvPr id="12" name="Textfeld 11">
            <a:extLst>
              <a:ext uri="{FF2B5EF4-FFF2-40B4-BE49-F238E27FC236}">
                <a16:creationId xmlns:a16="http://schemas.microsoft.com/office/drawing/2014/main" id="{4516070D-C6D9-30BD-B8AA-3CFD27DED02A}"/>
              </a:ext>
            </a:extLst>
          </p:cNvPr>
          <p:cNvSpPr txBox="1"/>
          <p:nvPr/>
        </p:nvSpPr>
        <p:spPr>
          <a:xfrm>
            <a:off x="9456427" y="5713882"/>
            <a:ext cx="2626715" cy="523220"/>
          </a:xfrm>
          <a:prstGeom prst="rect">
            <a:avLst/>
          </a:prstGeom>
          <a:noFill/>
        </p:spPr>
        <p:txBody>
          <a:bodyPr wrap="square" rtlCol="0">
            <a:spAutoFit/>
          </a:bodyPr>
          <a:lstStyle/>
          <a:p>
            <a:r>
              <a:rPr lang="en-GB" sz="1400">
                <a:solidFill>
                  <a:srgbClr val="00247D"/>
                </a:solidFill>
              </a:rPr>
              <a:t>Access to the commercial</a:t>
            </a:r>
          </a:p>
          <a:p>
            <a:r>
              <a:rPr lang="en-GB" sz="1400">
                <a:solidFill>
                  <a:srgbClr val="00247D"/>
                </a:solidFill>
              </a:rPr>
              <a:t>Hyperscaler Clouds</a:t>
            </a:r>
          </a:p>
        </p:txBody>
      </p:sp>
      <p:pic>
        <p:nvPicPr>
          <p:cNvPr id="30" name="Grafik 29" descr="Cloud Silhouette">
            <a:extLst>
              <a:ext uri="{FF2B5EF4-FFF2-40B4-BE49-F238E27FC236}">
                <a16:creationId xmlns:a16="http://schemas.microsoft.com/office/drawing/2014/main" id="{7C0D39FC-A21B-27D6-59C0-D4872BE44A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79549" y="5509312"/>
            <a:ext cx="914400" cy="914400"/>
          </a:xfrm>
          <a:prstGeom prst="rect">
            <a:avLst/>
          </a:prstGeom>
        </p:spPr>
      </p:pic>
      <p:pic>
        <p:nvPicPr>
          <p:cNvPr id="35" name="Grafik 34" descr="Globus Silhouette">
            <a:extLst>
              <a:ext uri="{FF2B5EF4-FFF2-40B4-BE49-F238E27FC236}">
                <a16:creationId xmlns:a16="http://schemas.microsoft.com/office/drawing/2014/main" id="{7DF1A307-9D59-FA4F-ADBB-5D48901D2D0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20968" y="5517851"/>
            <a:ext cx="914400" cy="914400"/>
          </a:xfrm>
          <a:prstGeom prst="rect">
            <a:avLst/>
          </a:prstGeom>
        </p:spPr>
      </p:pic>
      <p:sp>
        <p:nvSpPr>
          <p:cNvPr id="69" name="Oval 68">
            <a:extLst>
              <a:ext uri="{FF2B5EF4-FFF2-40B4-BE49-F238E27FC236}">
                <a16:creationId xmlns:a16="http://schemas.microsoft.com/office/drawing/2014/main" id="{8EEE67BE-B3F9-B987-7EF4-02A1DA227C9B}"/>
              </a:ext>
            </a:extLst>
          </p:cNvPr>
          <p:cNvSpPr/>
          <p:nvPr/>
        </p:nvSpPr>
        <p:spPr>
          <a:xfrm>
            <a:off x="3275239" y="5716543"/>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71" name="Oval 70">
            <a:extLst>
              <a:ext uri="{FF2B5EF4-FFF2-40B4-BE49-F238E27FC236}">
                <a16:creationId xmlns:a16="http://schemas.microsoft.com/office/drawing/2014/main" id="{F416158B-A971-C3A4-4B8A-FBB87506351C}"/>
              </a:ext>
            </a:extLst>
          </p:cNvPr>
          <p:cNvSpPr/>
          <p:nvPr/>
        </p:nvSpPr>
        <p:spPr>
          <a:xfrm>
            <a:off x="8577751" y="5900863"/>
            <a:ext cx="145700" cy="1457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10" name="Sehne 9">
            <a:extLst>
              <a:ext uri="{FF2B5EF4-FFF2-40B4-BE49-F238E27FC236}">
                <a16:creationId xmlns:a16="http://schemas.microsoft.com/office/drawing/2014/main" id="{0CDD9959-8A3B-268A-29F2-8E32491AC820}"/>
              </a:ext>
            </a:extLst>
          </p:cNvPr>
          <p:cNvSpPr/>
          <p:nvPr/>
        </p:nvSpPr>
        <p:spPr>
          <a:xfrm rot="1346855">
            <a:off x="4357014" y="4853822"/>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cxnSp>
        <p:nvCxnSpPr>
          <p:cNvPr id="15" name="Gerade Verbindung 14">
            <a:extLst>
              <a:ext uri="{FF2B5EF4-FFF2-40B4-BE49-F238E27FC236}">
                <a16:creationId xmlns:a16="http://schemas.microsoft.com/office/drawing/2014/main" id="{40EE0DC5-864F-EEAB-1627-016A2E3053F9}"/>
              </a:ext>
            </a:extLst>
          </p:cNvPr>
          <p:cNvCxnSpPr>
            <a:cxnSpLocks/>
          </p:cNvCxnSpPr>
          <p:nvPr/>
        </p:nvCxnSpPr>
        <p:spPr>
          <a:xfrm>
            <a:off x="3187511" y="4210051"/>
            <a:ext cx="1251599" cy="727491"/>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Sehne 12">
            <a:extLst>
              <a:ext uri="{FF2B5EF4-FFF2-40B4-BE49-F238E27FC236}">
                <a16:creationId xmlns:a16="http://schemas.microsoft.com/office/drawing/2014/main" id="{32C0C077-6AA5-4291-5EED-C74805C525EF}"/>
              </a:ext>
            </a:extLst>
          </p:cNvPr>
          <p:cNvSpPr/>
          <p:nvPr/>
        </p:nvSpPr>
        <p:spPr>
          <a:xfrm rot="1346855">
            <a:off x="4276230" y="4524854"/>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26" name="Sehne 25">
            <a:extLst>
              <a:ext uri="{FF2B5EF4-FFF2-40B4-BE49-F238E27FC236}">
                <a16:creationId xmlns:a16="http://schemas.microsoft.com/office/drawing/2014/main" id="{39B1587F-22E7-1CF4-E5A3-EC4B63E8F500}"/>
              </a:ext>
            </a:extLst>
          </p:cNvPr>
          <p:cNvSpPr/>
          <p:nvPr/>
        </p:nvSpPr>
        <p:spPr>
          <a:xfrm rot="1346855">
            <a:off x="4526499" y="4999953"/>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27" name="Sehne 26">
            <a:extLst>
              <a:ext uri="{FF2B5EF4-FFF2-40B4-BE49-F238E27FC236}">
                <a16:creationId xmlns:a16="http://schemas.microsoft.com/office/drawing/2014/main" id="{EB316EFE-48BC-FC6E-3751-E9BADF6FEFD8}"/>
              </a:ext>
            </a:extLst>
          </p:cNvPr>
          <p:cNvSpPr/>
          <p:nvPr/>
        </p:nvSpPr>
        <p:spPr>
          <a:xfrm rot="1346855">
            <a:off x="4624270" y="4174513"/>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31" name="Sehne 30">
            <a:extLst>
              <a:ext uri="{FF2B5EF4-FFF2-40B4-BE49-F238E27FC236}">
                <a16:creationId xmlns:a16="http://schemas.microsoft.com/office/drawing/2014/main" id="{5EEAE97A-142D-C6BA-9B5A-D5FE76F83207}"/>
              </a:ext>
            </a:extLst>
          </p:cNvPr>
          <p:cNvSpPr/>
          <p:nvPr/>
        </p:nvSpPr>
        <p:spPr>
          <a:xfrm rot="1346855">
            <a:off x="5009142" y="4020702"/>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cxnSp>
        <p:nvCxnSpPr>
          <p:cNvPr id="14" name="Gerade Verbindung 13">
            <a:extLst>
              <a:ext uri="{FF2B5EF4-FFF2-40B4-BE49-F238E27FC236}">
                <a16:creationId xmlns:a16="http://schemas.microsoft.com/office/drawing/2014/main" id="{2E565A60-960F-1D18-DF89-3C266FC309B7}"/>
              </a:ext>
            </a:extLst>
          </p:cNvPr>
          <p:cNvCxnSpPr>
            <a:cxnSpLocks/>
          </p:cNvCxnSpPr>
          <p:nvPr/>
        </p:nvCxnSpPr>
        <p:spPr>
          <a:xfrm>
            <a:off x="3198649" y="3874815"/>
            <a:ext cx="1157991" cy="733588"/>
          </a:xfrm>
          <a:prstGeom prst="line">
            <a:avLst/>
          </a:prstGeom>
          <a:ln w="31750">
            <a:solidFill>
              <a:schemeClr val="accent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Gerade Verbindung 23">
            <a:extLst>
              <a:ext uri="{FF2B5EF4-FFF2-40B4-BE49-F238E27FC236}">
                <a16:creationId xmlns:a16="http://schemas.microsoft.com/office/drawing/2014/main" id="{E5FA3EC4-63CE-3A3A-E1FE-3D53EDB95E4E}"/>
              </a:ext>
            </a:extLst>
          </p:cNvPr>
          <p:cNvCxnSpPr>
            <a:cxnSpLocks/>
          </p:cNvCxnSpPr>
          <p:nvPr/>
        </p:nvCxnSpPr>
        <p:spPr>
          <a:xfrm>
            <a:off x="4860925" y="3568134"/>
            <a:ext cx="228600" cy="536575"/>
          </a:xfrm>
          <a:prstGeom prst="line">
            <a:avLst/>
          </a:prstGeom>
          <a:ln w="31750">
            <a:solidFill>
              <a:schemeClr val="accent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Gerade Verbindung 24">
            <a:extLst>
              <a:ext uri="{FF2B5EF4-FFF2-40B4-BE49-F238E27FC236}">
                <a16:creationId xmlns:a16="http://schemas.microsoft.com/office/drawing/2014/main" id="{24DEEBED-385B-FF93-1B63-66A200E6CE7D}"/>
              </a:ext>
            </a:extLst>
          </p:cNvPr>
          <p:cNvCxnSpPr>
            <a:cxnSpLocks/>
          </p:cNvCxnSpPr>
          <p:nvPr/>
        </p:nvCxnSpPr>
        <p:spPr>
          <a:xfrm>
            <a:off x="4502151" y="3574483"/>
            <a:ext cx="204101" cy="684853"/>
          </a:xfrm>
          <a:prstGeom prst="line">
            <a:avLst/>
          </a:prstGeom>
          <a:ln w="31750">
            <a:solidFill>
              <a:schemeClr val="accent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Gerade Verbindung 5">
            <a:extLst>
              <a:ext uri="{FF2B5EF4-FFF2-40B4-BE49-F238E27FC236}">
                <a16:creationId xmlns:a16="http://schemas.microsoft.com/office/drawing/2014/main" id="{7779B491-10CF-AF44-3AE7-172E38665BA4}"/>
              </a:ext>
            </a:extLst>
          </p:cNvPr>
          <p:cNvCxnSpPr>
            <a:cxnSpLocks/>
          </p:cNvCxnSpPr>
          <p:nvPr/>
        </p:nvCxnSpPr>
        <p:spPr>
          <a:xfrm flipV="1">
            <a:off x="3346450" y="5089777"/>
            <a:ext cx="1257751" cy="701425"/>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Sehne 32">
            <a:extLst>
              <a:ext uri="{FF2B5EF4-FFF2-40B4-BE49-F238E27FC236}">
                <a16:creationId xmlns:a16="http://schemas.microsoft.com/office/drawing/2014/main" id="{D8866C0B-0BBD-F53B-4CF3-AE88A41438B1}"/>
              </a:ext>
            </a:extLst>
          </p:cNvPr>
          <p:cNvSpPr/>
          <p:nvPr/>
        </p:nvSpPr>
        <p:spPr>
          <a:xfrm rot="1346855">
            <a:off x="5763777" y="3931422"/>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34" name="Sehne 33">
            <a:extLst>
              <a:ext uri="{FF2B5EF4-FFF2-40B4-BE49-F238E27FC236}">
                <a16:creationId xmlns:a16="http://schemas.microsoft.com/office/drawing/2014/main" id="{3FD752D6-DFC8-A886-BBC4-287C66CE002F}"/>
              </a:ext>
            </a:extLst>
          </p:cNvPr>
          <p:cNvSpPr/>
          <p:nvPr/>
        </p:nvSpPr>
        <p:spPr>
          <a:xfrm rot="1346855">
            <a:off x="6260263" y="3886842"/>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37" name="Sehne 36">
            <a:extLst>
              <a:ext uri="{FF2B5EF4-FFF2-40B4-BE49-F238E27FC236}">
                <a16:creationId xmlns:a16="http://schemas.microsoft.com/office/drawing/2014/main" id="{09D92518-BBFF-5864-C739-9B48C87BA9D8}"/>
              </a:ext>
            </a:extLst>
          </p:cNvPr>
          <p:cNvSpPr/>
          <p:nvPr/>
        </p:nvSpPr>
        <p:spPr>
          <a:xfrm rot="1346855">
            <a:off x="6917313" y="3895774"/>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42" name="Sehne 41">
            <a:extLst>
              <a:ext uri="{FF2B5EF4-FFF2-40B4-BE49-F238E27FC236}">
                <a16:creationId xmlns:a16="http://schemas.microsoft.com/office/drawing/2014/main" id="{62C15B01-BD8A-6CA2-3AF6-6D64801AAFF5}"/>
              </a:ext>
            </a:extLst>
          </p:cNvPr>
          <p:cNvSpPr/>
          <p:nvPr/>
        </p:nvSpPr>
        <p:spPr>
          <a:xfrm rot="1346855">
            <a:off x="7405431" y="4096865"/>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49" name="Sehne 48">
            <a:extLst>
              <a:ext uri="{FF2B5EF4-FFF2-40B4-BE49-F238E27FC236}">
                <a16:creationId xmlns:a16="http://schemas.microsoft.com/office/drawing/2014/main" id="{E40A2F6F-A16F-CB4A-D70F-5E8A6FA0DAFE}"/>
              </a:ext>
            </a:extLst>
          </p:cNvPr>
          <p:cNvSpPr/>
          <p:nvPr/>
        </p:nvSpPr>
        <p:spPr>
          <a:xfrm rot="1346855">
            <a:off x="7603879" y="4273821"/>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50" name="Sehne 49">
            <a:extLst>
              <a:ext uri="{FF2B5EF4-FFF2-40B4-BE49-F238E27FC236}">
                <a16:creationId xmlns:a16="http://schemas.microsoft.com/office/drawing/2014/main" id="{A38A684E-437A-02AF-4BEC-8B8678A17945}"/>
              </a:ext>
            </a:extLst>
          </p:cNvPr>
          <p:cNvSpPr/>
          <p:nvPr/>
        </p:nvSpPr>
        <p:spPr>
          <a:xfrm rot="1346855">
            <a:off x="7686149" y="4560119"/>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sp>
        <p:nvSpPr>
          <p:cNvPr id="51" name="Sehne 50">
            <a:extLst>
              <a:ext uri="{FF2B5EF4-FFF2-40B4-BE49-F238E27FC236}">
                <a16:creationId xmlns:a16="http://schemas.microsoft.com/office/drawing/2014/main" id="{28F2230D-E3EE-ADF3-4C96-05EAFCD3050E}"/>
              </a:ext>
            </a:extLst>
          </p:cNvPr>
          <p:cNvSpPr/>
          <p:nvPr/>
        </p:nvSpPr>
        <p:spPr>
          <a:xfrm rot="1346855">
            <a:off x="7186746" y="4972541"/>
            <a:ext cx="167439" cy="167439"/>
          </a:xfrm>
          <a:prstGeom prst="chord">
            <a:avLst>
              <a:gd name="adj1" fmla="val 2700000"/>
              <a:gd name="adj2" fmla="val 19533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de-CH">
              <a:solidFill>
                <a:srgbClr val="FFFFFF"/>
              </a:solidFill>
              <a:latin typeface="Arial" panose="020B0604020202020204"/>
            </a:endParaRPr>
          </a:p>
        </p:txBody>
      </p:sp>
      <p:cxnSp>
        <p:nvCxnSpPr>
          <p:cNvPr id="16" name="Gerade Verbindung 15">
            <a:extLst>
              <a:ext uri="{FF2B5EF4-FFF2-40B4-BE49-F238E27FC236}">
                <a16:creationId xmlns:a16="http://schemas.microsoft.com/office/drawing/2014/main" id="{FC08DE65-A4BE-F4DF-AEDA-D977E6DE926F}"/>
              </a:ext>
            </a:extLst>
          </p:cNvPr>
          <p:cNvCxnSpPr>
            <a:cxnSpLocks/>
          </p:cNvCxnSpPr>
          <p:nvPr/>
        </p:nvCxnSpPr>
        <p:spPr>
          <a:xfrm flipH="1">
            <a:off x="7684285" y="3870325"/>
            <a:ext cx="1183491" cy="485544"/>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Gerade Verbindung 16">
            <a:extLst>
              <a:ext uri="{FF2B5EF4-FFF2-40B4-BE49-F238E27FC236}">
                <a16:creationId xmlns:a16="http://schemas.microsoft.com/office/drawing/2014/main" id="{940847A4-B018-4247-09BD-184D950F6C61}"/>
              </a:ext>
            </a:extLst>
          </p:cNvPr>
          <p:cNvCxnSpPr>
            <a:cxnSpLocks/>
          </p:cNvCxnSpPr>
          <p:nvPr/>
        </p:nvCxnSpPr>
        <p:spPr>
          <a:xfrm flipH="1">
            <a:off x="7767413" y="4210050"/>
            <a:ext cx="1100363" cy="435103"/>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Gerade Verbindung 19">
            <a:extLst>
              <a:ext uri="{FF2B5EF4-FFF2-40B4-BE49-F238E27FC236}">
                <a16:creationId xmlns:a16="http://schemas.microsoft.com/office/drawing/2014/main" id="{AF756A12-4FD9-2BB7-9B03-3C68139C2328}"/>
              </a:ext>
            </a:extLst>
          </p:cNvPr>
          <p:cNvCxnSpPr>
            <a:cxnSpLocks/>
          </p:cNvCxnSpPr>
          <p:nvPr/>
        </p:nvCxnSpPr>
        <p:spPr>
          <a:xfrm flipH="1">
            <a:off x="6999316" y="3574482"/>
            <a:ext cx="271435" cy="412303"/>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Gerade Verbindung 20">
            <a:extLst>
              <a:ext uri="{FF2B5EF4-FFF2-40B4-BE49-F238E27FC236}">
                <a16:creationId xmlns:a16="http://schemas.microsoft.com/office/drawing/2014/main" id="{7485F1B6-5E2C-EB25-4E6C-5D910DF5AFE3}"/>
              </a:ext>
            </a:extLst>
          </p:cNvPr>
          <p:cNvCxnSpPr>
            <a:cxnSpLocks/>
          </p:cNvCxnSpPr>
          <p:nvPr/>
        </p:nvCxnSpPr>
        <p:spPr>
          <a:xfrm flipH="1">
            <a:off x="7488106" y="3574483"/>
            <a:ext cx="141420" cy="611807"/>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Gerade Verbindung 21">
            <a:extLst>
              <a:ext uri="{FF2B5EF4-FFF2-40B4-BE49-F238E27FC236}">
                <a16:creationId xmlns:a16="http://schemas.microsoft.com/office/drawing/2014/main" id="{A5E8C754-B391-B68C-8148-F03AB9431A7D}"/>
              </a:ext>
            </a:extLst>
          </p:cNvPr>
          <p:cNvCxnSpPr>
            <a:cxnSpLocks/>
          </p:cNvCxnSpPr>
          <p:nvPr/>
        </p:nvCxnSpPr>
        <p:spPr>
          <a:xfrm flipH="1">
            <a:off x="5845509" y="3371283"/>
            <a:ext cx="47291" cy="645428"/>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Gerade Verbindung 22">
            <a:extLst>
              <a:ext uri="{FF2B5EF4-FFF2-40B4-BE49-F238E27FC236}">
                <a16:creationId xmlns:a16="http://schemas.microsoft.com/office/drawing/2014/main" id="{28389720-3C13-2CD8-C38F-00DA927B47AE}"/>
              </a:ext>
            </a:extLst>
          </p:cNvPr>
          <p:cNvCxnSpPr>
            <a:cxnSpLocks/>
          </p:cNvCxnSpPr>
          <p:nvPr/>
        </p:nvCxnSpPr>
        <p:spPr>
          <a:xfrm>
            <a:off x="6248401" y="3361758"/>
            <a:ext cx="95873" cy="615052"/>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1" name="Gerade Verbindung 40">
            <a:extLst>
              <a:ext uri="{FF2B5EF4-FFF2-40B4-BE49-F238E27FC236}">
                <a16:creationId xmlns:a16="http://schemas.microsoft.com/office/drawing/2014/main" id="{533B4DD8-01BD-A244-5022-E072A0137D50}"/>
              </a:ext>
            </a:extLst>
          </p:cNvPr>
          <p:cNvCxnSpPr>
            <a:cxnSpLocks/>
          </p:cNvCxnSpPr>
          <p:nvPr/>
        </p:nvCxnSpPr>
        <p:spPr>
          <a:xfrm flipH="1" flipV="1">
            <a:off x="7271974" y="5054137"/>
            <a:ext cx="1373263" cy="898499"/>
          </a:xfrm>
          <a:prstGeom prst="line">
            <a:avLst/>
          </a:prstGeom>
          <a:ln w="3175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11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B0DBF6-CE1A-2E30-3CD3-7FACA3699AF8}"/>
              </a:ext>
            </a:extLst>
          </p:cNvPr>
          <p:cNvSpPr>
            <a:spLocks noGrp="1"/>
          </p:cNvSpPr>
          <p:nvPr>
            <p:ph type="title"/>
          </p:nvPr>
        </p:nvSpPr>
        <p:spPr/>
        <p:txBody>
          <a:bodyPr/>
          <a:lstStyle/>
          <a:p>
            <a:r>
              <a:rPr lang="en-GB"/>
              <a:t>Services portfolio of SWITCH Cloud</a:t>
            </a:r>
            <a:endParaRPr lang="de-CH"/>
          </a:p>
        </p:txBody>
      </p:sp>
      <p:sp>
        <p:nvSpPr>
          <p:cNvPr id="3" name="Foliennummernplatzhalter 2">
            <a:extLst>
              <a:ext uri="{FF2B5EF4-FFF2-40B4-BE49-F238E27FC236}">
                <a16:creationId xmlns:a16="http://schemas.microsoft.com/office/drawing/2014/main" id="{FF5D4052-08CD-262A-BAB6-F41EC3A31D66}"/>
              </a:ext>
            </a:extLst>
          </p:cNvPr>
          <p:cNvSpPr>
            <a:spLocks noGrp="1"/>
          </p:cNvSpPr>
          <p:nvPr>
            <p:ph type="sldNum" sz="quarter" idx="12"/>
          </p:nvPr>
        </p:nvSpPr>
        <p:spPr/>
        <p:txBody>
          <a:bodyPr/>
          <a:lstStyle/>
          <a:p>
            <a:pPr defTabSz="609585"/>
            <a:fld id="{C639D417-0839-FE48-B8E3-40B71BAC4F23}" type="slidenum">
              <a:rPr lang="en-GB">
                <a:latin typeface="Arial" panose="020B0604020202020204"/>
              </a:rPr>
              <a:pPr defTabSz="609585"/>
              <a:t>9</a:t>
            </a:fld>
            <a:endParaRPr lang="en-GB">
              <a:latin typeface="Arial" panose="020B0604020202020204"/>
            </a:endParaRPr>
          </a:p>
        </p:txBody>
      </p:sp>
      <p:sp>
        <p:nvSpPr>
          <p:cNvPr id="4" name="Inhaltsplatzhalter 3">
            <a:extLst>
              <a:ext uri="{FF2B5EF4-FFF2-40B4-BE49-F238E27FC236}">
                <a16:creationId xmlns:a16="http://schemas.microsoft.com/office/drawing/2014/main" id="{6DDA544D-5446-ED67-49A5-858BC997B024}"/>
              </a:ext>
            </a:extLst>
          </p:cNvPr>
          <p:cNvSpPr>
            <a:spLocks noGrp="1"/>
          </p:cNvSpPr>
          <p:nvPr>
            <p:ph sz="quarter" idx="13"/>
          </p:nvPr>
        </p:nvSpPr>
        <p:spPr/>
        <p:txBody>
          <a:bodyPr/>
          <a:lstStyle/>
          <a:p>
            <a:pPr marL="0" indent="0">
              <a:buNone/>
            </a:pPr>
            <a:r>
              <a:rPr lang="en-GB"/>
              <a:t>A portfolio of complementary services is being developed on the SWITCH cloud infrastructure. Prioritization is based on the needs of the community. The image below shows the currently planned services. The first services will be available in autumn 2023.</a:t>
            </a:r>
          </a:p>
          <a:p>
            <a:pPr marL="0" indent="0">
              <a:buNone/>
            </a:pPr>
            <a:endParaRPr lang="de-CH"/>
          </a:p>
        </p:txBody>
      </p:sp>
      <p:sp>
        <p:nvSpPr>
          <p:cNvPr id="7" name="Rounded Rectangle 31">
            <a:extLst>
              <a:ext uri="{FF2B5EF4-FFF2-40B4-BE49-F238E27FC236}">
                <a16:creationId xmlns:a16="http://schemas.microsoft.com/office/drawing/2014/main" id="{B42D1FA3-13F5-2B4F-8F26-38D17E0A69E5}"/>
              </a:ext>
            </a:extLst>
          </p:cNvPr>
          <p:cNvSpPr/>
          <p:nvPr/>
        </p:nvSpPr>
        <p:spPr>
          <a:xfrm>
            <a:off x="719488" y="2551297"/>
            <a:ext cx="2931267" cy="411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CH" sz="2000">
                <a:solidFill>
                  <a:srgbClr val="FFFFFF"/>
                </a:solidFill>
                <a:latin typeface="Arial" panose="020B0604020202020204"/>
              </a:rPr>
              <a:t>Storage</a:t>
            </a:r>
          </a:p>
        </p:txBody>
      </p:sp>
      <p:sp>
        <p:nvSpPr>
          <p:cNvPr id="9" name="Oval 8">
            <a:extLst>
              <a:ext uri="{FF2B5EF4-FFF2-40B4-BE49-F238E27FC236}">
                <a16:creationId xmlns:a16="http://schemas.microsoft.com/office/drawing/2014/main" id="{CB3D528E-7B33-E4B6-1E7F-4C8F8BF7ECFD}"/>
              </a:ext>
            </a:extLst>
          </p:cNvPr>
          <p:cNvSpPr/>
          <p:nvPr/>
        </p:nvSpPr>
        <p:spPr>
          <a:xfrm>
            <a:off x="3489035" y="2408205"/>
            <a:ext cx="720000" cy="7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pic>
        <p:nvPicPr>
          <p:cNvPr id="10" name="Graphic 29">
            <a:extLst>
              <a:ext uri="{FF2B5EF4-FFF2-40B4-BE49-F238E27FC236}">
                <a16:creationId xmlns:a16="http://schemas.microsoft.com/office/drawing/2014/main" id="{F056633A-4927-6593-7E8F-FF450456A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23311" y="2548692"/>
            <a:ext cx="435549" cy="435549"/>
          </a:xfrm>
          <a:prstGeom prst="rect">
            <a:avLst/>
          </a:prstGeom>
        </p:spPr>
      </p:pic>
      <p:sp>
        <p:nvSpPr>
          <p:cNvPr id="11" name="TextBox 34">
            <a:extLst>
              <a:ext uri="{FF2B5EF4-FFF2-40B4-BE49-F238E27FC236}">
                <a16:creationId xmlns:a16="http://schemas.microsoft.com/office/drawing/2014/main" id="{6ADEEB06-C43F-271E-72C6-14F6DD77EDBD}"/>
              </a:ext>
            </a:extLst>
          </p:cNvPr>
          <p:cNvSpPr txBox="1"/>
          <p:nvPr/>
        </p:nvSpPr>
        <p:spPr>
          <a:xfrm>
            <a:off x="719488" y="2974259"/>
            <a:ext cx="2862093" cy="523220"/>
          </a:xfrm>
          <a:prstGeom prst="rect">
            <a:avLst/>
          </a:prstGeom>
          <a:noFill/>
        </p:spPr>
        <p:txBody>
          <a:bodyPr wrap="square" rtlCol="0">
            <a:spAutoFit/>
          </a:bodyPr>
          <a:lstStyle/>
          <a:p>
            <a:pPr marL="379404" indent="-238119" defTabSz="609585">
              <a:buFont typeface="Arial" panose="020B0604020202020204" pitchFamily="34" charset="0"/>
              <a:buChar char="•"/>
            </a:pPr>
            <a:r>
              <a:rPr lang="en-CH" sz="1400" dirty="0">
                <a:solidFill>
                  <a:srgbClr val="00247D"/>
                </a:solidFill>
                <a:latin typeface="Arial" panose="020B0604020202020204"/>
              </a:rPr>
              <a:t>VM Block Storage (R1)</a:t>
            </a:r>
          </a:p>
          <a:p>
            <a:pPr marL="379404" indent="-238119" defTabSz="609585">
              <a:buFont typeface="Arial" panose="020B0604020202020204" pitchFamily="34" charset="0"/>
              <a:buChar char="•"/>
            </a:pPr>
            <a:r>
              <a:rPr lang="en-CH" sz="1400" dirty="0">
                <a:solidFill>
                  <a:srgbClr val="00247D"/>
                </a:solidFill>
                <a:latin typeface="Arial" panose="020B0604020202020204"/>
              </a:rPr>
              <a:t>Object Storage SSD (R1)</a:t>
            </a:r>
          </a:p>
        </p:txBody>
      </p:sp>
      <p:cxnSp>
        <p:nvCxnSpPr>
          <p:cNvPr id="12" name="Straight Connector 37">
            <a:extLst>
              <a:ext uri="{FF2B5EF4-FFF2-40B4-BE49-F238E27FC236}">
                <a16:creationId xmlns:a16="http://schemas.microsoft.com/office/drawing/2014/main" id="{0B59FA0B-3757-6304-96AA-222D6ABA7CE6}"/>
              </a:ext>
            </a:extLst>
          </p:cNvPr>
          <p:cNvCxnSpPr>
            <a:cxnSpLocks/>
            <a:endCxn id="9" idx="5"/>
          </p:cNvCxnSpPr>
          <p:nvPr/>
        </p:nvCxnSpPr>
        <p:spPr>
          <a:xfrm flipH="1" flipV="1">
            <a:off x="4103594" y="3022763"/>
            <a:ext cx="1972063" cy="13777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Rounded Rectangle 40">
            <a:extLst>
              <a:ext uri="{FF2B5EF4-FFF2-40B4-BE49-F238E27FC236}">
                <a16:creationId xmlns:a16="http://schemas.microsoft.com/office/drawing/2014/main" id="{1EB6952B-4A68-87A5-DA9C-B2320FBB0F54}"/>
              </a:ext>
            </a:extLst>
          </p:cNvPr>
          <p:cNvSpPr/>
          <p:nvPr/>
        </p:nvSpPr>
        <p:spPr>
          <a:xfrm>
            <a:off x="710057" y="4233337"/>
            <a:ext cx="2931267" cy="411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CH" sz="2000">
                <a:solidFill>
                  <a:srgbClr val="FFFFFF"/>
                </a:solidFill>
                <a:latin typeface="Arial" panose="020B0604020202020204"/>
              </a:rPr>
              <a:t>Compute</a:t>
            </a:r>
          </a:p>
        </p:txBody>
      </p:sp>
      <p:sp>
        <p:nvSpPr>
          <p:cNvPr id="14" name="Oval 13">
            <a:extLst>
              <a:ext uri="{FF2B5EF4-FFF2-40B4-BE49-F238E27FC236}">
                <a16:creationId xmlns:a16="http://schemas.microsoft.com/office/drawing/2014/main" id="{2B46EF3B-8E15-E966-5B9F-1861587F6494}"/>
              </a:ext>
            </a:extLst>
          </p:cNvPr>
          <p:cNvSpPr/>
          <p:nvPr/>
        </p:nvSpPr>
        <p:spPr>
          <a:xfrm>
            <a:off x="3490613" y="4077843"/>
            <a:ext cx="720000" cy="7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15" name="TextBox 42">
            <a:extLst>
              <a:ext uri="{FF2B5EF4-FFF2-40B4-BE49-F238E27FC236}">
                <a16:creationId xmlns:a16="http://schemas.microsoft.com/office/drawing/2014/main" id="{85E3278C-EA9C-34F0-776C-DC82B697DB0D}"/>
              </a:ext>
            </a:extLst>
          </p:cNvPr>
          <p:cNvSpPr txBox="1"/>
          <p:nvPr/>
        </p:nvSpPr>
        <p:spPr>
          <a:xfrm>
            <a:off x="719487" y="4656301"/>
            <a:ext cx="3138411" cy="738664"/>
          </a:xfrm>
          <a:prstGeom prst="rect">
            <a:avLst/>
          </a:prstGeom>
          <a:noFill/>
        </p:spPr>
        <p:txBody>
          <a:bodyPr wrap="square" rtlCol="0">
            <a:spAutoFit/>
          </a:bodyPr>
          <a:lstStyle/>
          <a:p>
            <a:pPr marL="379404" indent="-238119" defTabSz="609585">
              <a:buFont typeface="Arial" panose="020B0604020202020204" pitchFamily="34" charset="0"/>
              <a:buChar char="•"/>
            </a:pPr>
            <a:r>
              <a:rPr lang="en-CH" sz="1400" dirty="0">
                <a:solidFill>
                  <a:srgbClr val="00247D"/>
                </a:solidFill>
                <a:latin typeface="Arial" panose="020B0604020202020204"/>
              </a:rPr>
              <a:t>Virtual Machines (R1)</a:t>
            </a:r>
          </a:p>
          <a:p>
            <a:pPr marL="379404" indent="-238119" defTabSz="609585">
              <a:buFont typeface="Arial" panose="020B0604020202020204" pitchFamily="34" charset="0"/>
              <a:buChar char="•"/>
            </a:pPr>
            <a:r>
              <a:rPr lang="en-CH" sz="1400" dirty="0">
                <a:solidFill>
                  <a:srgbClr val="00247D"/>
                </a:solidFill>
                <a:latin typeface="Arial" panose="020B0604020202020204"/>
              </a:rPr>
              <a:t>GPUs </a:t>
            </a:r>
          </a:p>
          <a:p>
            <a:pPr marL="379404" indent="-238119" defTabSz="609585">
              <a:buFont typeface="Arial" panose="020B0604020202020204" pitchFamily="34" charset="0"/>
              <a:buChar char="•"/>
            </a:pPr>
            <a:r>
              <a:rPr lang="en-CH" sz="1400" dirty="0">
                <a:solidFill>
                  <a:srgbClr val="00247D"/>
                </a:solidFill>
                <a:latin typeface="Arial" panose="020B0604020202020204"/>
              </a:rPr>
              <a:t>Confidential Virtual Machines</a:t>
            </a:r>
          </a:p>
        </p:txBody>
      </p:sp>
      <p:cxnSp>
        <p:nvCxnSpPr>
          <p:cNvPr id="16" name="Straight Connector 44">
            <a:extLst>
              <a:ext uri="{FF2B5EF4-FFF2-40B4-BE49-F238E27FC236}">
                <a16:creationId xmlns:a16="http://schemas.microsoft.com/office/drawing/2014/main" id="{3EA632C6-DB87-6D4B-4D18-FC94148617D9}"/>
              </a:ext>
            </a:extLst>
          </p:cNvPr>
          <p:cNvCxnSpPr>
            <a:cxnSpLocks/>
            <a:stCxn id="14" idx="6"/>
          </p:cNvCxnSpPr>
          <p:nvPr/>
        </p:nvCxnSpPr>
        <p:spPr>
          <a:xfrm flipV="1">
            <a:off x="4210613" y="4400551"/>
            <a:ext cx="1865043" cy="37292"/>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7" name="Graphic 47">
            <a:extLst>
              <a:ext uri="{FF2B5EF4-FFF2-40B4-BE49-F238E27FC236}">
                <a16:creationId xmlns:a16="http://schemas.microsoft.com/office/drawing/2014/main" id="{FC0F6566-C826-023A-3823-E0F23F3458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57169" y="4277964"/>
            <a:ext cx="394219" cy="350416"/>
          </a:xfrm>
          <a:prstGeom prst="rect">
            <a:avLst/>
          </a:prstGeom>
        </p:spPr>
      </p:pic>
      <p:sp>
        <p:nvSpPr>
          <p:cNvPr id="18" name="Rounded Rectangle 51">
            <a:extLst>
              <a:ext uri="{FF2B5EF4-FFF2-40B4-BE49-F238E27FC236}">
                <a16:creationId xmlns:a16="http://schemas.microsoft.com/office/drawing/2014/main" id="{9ABF0CDD-72EC-114C-A9B7-E40D15C5A2CC}"/>
              </a:ext>
            </a:extLst>
          </p:cNvPr>
          <p:cNvSpPr/>
          <p:nvPr/>
        </p:nvSpPr>
        <p:spPr>
          <a:xfrm>
            <a:off x="710057" y="5464752"/>
            <a:ext cx="2931267" cy="411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CH" sz="2000">
                <a:solidFill>
                  <a:srgbClr val="FFFFFF"/>
                </a:solidFill>
                <a:latin typeface="Arial" panose="020B0604020202020204"/>
              </a:rPr>
              <a:t>Containers</a:t>
            </a:r>
          </a:p>
        </p:txBody>
      </p:sp>
      <p:sp>
        <p:nvSpPr>
          <p:cNvPr id="19" name="Oval 18">
            <a:extLst>
              <a:ext uri="{FF2B5EF4-FFF2-40B4-BE49-F238E27FC236}">
                <a16:creationId xmlns:a16="http://schemas.microsoft.com/office/drawing/2014/main" id="{5D958353-4AA0-3CA4-9208-7FDA8930AE99}"/>
              </a:ext>
            </a:extLst>
          </p:cNvPr>
          <p:cNvSpPr/>
          <p:nvPr/>
        </p:nvSpPr>
        <p:spPr>
          <a:xfrm>
            <a:off x="3489035" y="5310009"/>
            <a:ext cx="720000" cy="7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0" name="TextBox 53">
            <a:extLst>
              <a:ext uri="{FF2B5EF4-FFF2-40B4-BE49-F238E27FC236}">
                <a16:creationId xmlns:a16="http://schemas.microsoft.com/office/drawing/2014/main" id="{6F7FA576-E74A-9D1B-9F8D-F81EEAA30FBD}"/>
              </a:ext>
            </a:extLst>
          </p:cNvPr>
          <p:cNvSpPr txBox="1"/>
          <p:nvPr/>
        </p:nvSpPr>
        <p:spPr>
          <a:xfrm>
            <a:off x="710059" y="5887714"/>
            <a:ext cx="3151765" cy="954107"/>
          </a:xfrm>
          <a:prstGeom prst="rect">
            <a:avLst/>
          </a:prstGeom>
          <a:noFill/>
        </p:spPr>
        <p:txBody>
          <a:bodyPr wrap="square" rtlCol="0">
            <a:spAutoFit/>
          </a:bodyPr>
          <a:lstStyle/>
          <a:p>
            <a:pPr marL="379404" indent="-201608" defTabSz="609585">
              <a:buFont typeface="Arial" panose="020B0604020202020204" pitchFamily="34" charset="0"/>
              <a:buChar char="•"/>
            </a:pPr>
            <a:r>
              <a:rPr lang="en-CH" sz="1400">
                <a:solidFill>
                  <a:srgbClr val="00247D"/>
                </a:solidFill>
                <a:latin typeface="Arial" panose="020B0604020202020204"/>
              </a:rPr>
              <a:t>Kubernetes as a service (R2)</a:t>
            </a:r>
          </a:p>
          <a:p>
            <a:pPr marL="533387" lvl="1" indent="-190495" defTabSz="609585">
              <a:buFont typeface="Arial" panose="020B0604020202020204" pitchFamily="34" charset="0"/>
              <a:buChar char="•"/>
            </a:pPr>
            <a:r>
              <a:rPr lang="en-CH" sz="1400">
                <a:solidFill>
                  <a:srgbClr val="00247D"/>
                </a:solidFill>
                <a:latin typeface="Arial" panose="020B0604020202020204"/>
              </a:rPr>
              <a:t>Monitoring &amp; Alerting</a:t>
            </a:r>
          </a:p>
          <a:p>
            <a:pPr marL="533387" lvl="1" indent="-190495" defTabSz="609585">
              <a:buFont typeface="Arial" panose="020B0604020202020204" pitchFamily="34" charset="0"/>
              <a:buChar char="•"/>
            </a:pPr>
            <a:r>
              <a:rPr lang="en-CH" sz="1400">
                <a:solidFill>
                  <a:srgbClr val="00247D"/>
                </a:solidFill>
                <a:latin typeface="Arial" panose="020B0604020202020204"/>
              </a:rPr>
              <a:t>Logging</a:t>
            </a:r>
          </a:p>
          <a:p>
            <a:pPr marL="533387" lvl="1" indent="-190495" defTabSz="609585">
              <a:buFont typeface="Arial" panose="020B0604020202020204" pitchFamily="34" charset="0"/>
              <a:buChar char="•"/>
            </a:pPr>
            <a:r>
              <a:rPr lang="en-CH" sz="1400">
                <a:solidFill>
                  <a:srgbClr val="00247D"/>
                </a:solidFill>
                <a:latin typeface="Arial" panose="020B0604020202020204"/>
              </a:rPr>
              <a:t>Backup</a:t>
            </a:r>
          </a:p>
        </p:txBody>
      </p:sp>
      <p:grpSp>
        <p:nvGrpSpPr>
          <p:cNvPr id="21" name="Group 64">
            <a:extLst>
              <a:ext uri="{FF2B5EF4-FFF2-40B4-BE49-F238E27FC236}">
                <a16:creationId xmlns:a16="http://schemas.microsoft.com/office/drawing/2014/main" id="{873E8055-5E01-BE10-4C01-4CFC3668F2CA}"/>
              </a:ext>
            </a:extLst>
          </p:cNvPr>
          <p:cNvGrpSpPr/>
          <p:nvPr/>
        </p:nvGrpSpPr>
        <p:grpSpPr>
          <a:xfrm>
            <a:off x="3642458" y="5518441"/>
            <a:ext cx="413300" cy="303136"/>
            <a:chOff x="4500664" y="3904034"/>
            <a:chExt cx="713639" cy="518808"/>
          </a:xfrm>
          <a:solidFill>
            <a:srgbClr val="00247D"/>
          </a:solidFill>
        </p:grpSpPr>
        <p:sp>
          <p:nvSpPr>
            <p:cNvPr id="22" name="Rectangle 55">
              <a:extLst>
                <a:ext uri="{FF2B5EF4-FFF2-40B4-BE49-F238E27FC236}">
                  <a16:creationId xmlns:a16="http://schemas.microsoft.com/office/drawing/2014/main" id="{63B125B5-C3D5-DE0C-0AFE-83BA13E2EE09}"/>
                </a:ext>
              </a:extLst>
            </p:cNvPr>
            <p:cNvSpPr/>
            <p:nvPr/>
          </p:nvSpPr>
          <p:spPr>
            <a:xfrm>
              <a:off x="4500664" y="4267200"/>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3" name="Rectangle 56">
              <a:extLst>
                <a:ext uri="{FF2B5EF4-FFF2-40B4-BE49-F238E27FC236}">
                  <a16:creationId xmlns:a16="http://schemas.microsoft.com/office/drawing/2014/main" id="{08FDB485-8580-9C49-EB0C-EC85ABA273EE}"/>
                </a:ext>
              </a:extLst>
            </p:cNvPr>
            <p:cNvSpPr/>
            <p:nvPr/>
          </p:nvSpPr>
          <p:spPr>
            <a:xfrm>
              <a:off x="4500664" y="4085617"/>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4" name="Rectangle 57">
              <a:extLst>
                <a:ext uri="{FF2B5EF4-FFF2-40B4-BE49-F238E27FC236}">
                  <a16:creationId xmlns:a16="http://schemas.microsoft.com/office/drawing/2014/main" id="{95B7CC3A-594D-0860-902A-79256AEECB8F}"/>
                </a:ext>
              </a:extLst>
            </p:cNvPr>
            <p:cNvSpPr/>
            <p:nvPr/>
          </p:nvSpPr>
          <p:spPr>
            <a:xfrm>
              <a:off x="4686663" y="4267200"/>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5" name="Rectangle 58">
              <a:extLst>
                <a:ext uri="{FF2B5EF4-FFF2-40B4-BE49-F238E27FC236}">
                  <a16:creationId xmlns:a16="http://schemas.microsoft.com/office/drawing/2014/main" id="{B1B2EB93-36BD-EB1B-B7A0-C2233B8D504B}"/>
                </a:ext>
              </a:extLst>
            </p:cNvPr>
            <p:cNvSpPr/>
            <p:nvPr/>
          </p:nvSpPr>
          <p:spPr>
            <a:xfrm>
              <a:off x="4686663" y="4085617"/>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6" name="Rectangle 59">
              <a:extLst>
                <a:ext uri="{FF2B5EF4-FFF2-40B4-BE49-F238E27FC236}">
                  <a16:creationId xmlns:a16="http://schemas.microsoft.com/office/drawing/2014/main" id="{C98A6BE2-91DF-63B6-838E-44DE683BB6E2}"/>
                </a:ext>
              </a:extLst>
            </p:cNvPr>
            <p:cNvSpPr/>
            <p:nvPr/>
          </p:nvSpPr>
          <p:spPr>
            <a:xfrm>
              <a:off x="4686663" y="3904034"/>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7" name="Rectangle 60">
              <a:extLst>
                <a:ext uri="{FF2B5EF4-FFF2-40B4-BE49-F238E27FC236}">
                  <a16:creationId xmlns:a16="http://schemas.microsoft.com/office/drawing/2014/main" id="{7AC8F72E-53B3-AE41-A2BD-B72E06BF6451}"/>
                </a:ext>
              </a:extLst>
            </p:cNvPr>
            <p:cNvSpPr/>
            <p:nvPr/>
          </p:nvSpPr>
          <p:spPr>
            <a:xfrm>
              <a:off x="4872662" y="4267200"/>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8" name="Rectangle 61">
              <a:extLst>
                <a:ext uri="{FF2B5EF4-FFF2-40B4-BE49-F238E27FC236}">
                  <a16:creationId xmlns:a16="http://schemas.microsoft.com/office/drawing/2014/main" id="{91186545-8BD3-337C-4964-111651665299}"/>
                </a:ext>
              </a:extLst>
            </p:cNvPr>
            <p:cNvSpPr/>
            <p:nvPr/>
          </p:nvSpPr>
          <p:spPr>
            <a:xfrm>
              <a:off x="4872662" y="4085617"/>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29" name="Rectangle 62">
              <a:extLst>
                <a:ext uri="{FF2B5EF4-FFF2-40B4-BE49-F238E27FC236}">
                  <a16:creationId xmlns:a16="http://schemas.microsoft.com/office/drawing/2014/main" id="{09B0D26C-EB4A-5E2C-7C5F-7881E4C5B2CD}"/>
                </a:ext>
              </a:extLst>
            </p:cNvPr>
            <p:cNvSpPr/>
            <p:nvPr/>
          </p:nvSpPr>
          <p:spPr>
            <a:xfrm>
              <a:off x="4872662" y="3904034"/>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30" name="Rectangle 63">
              <a:extLst>
                <a:ext uri="{FF2B5EF4-FFF2-40B4-BE49-F238E27FC236}">
                  <a16:creationId xmlns:a16="http://schemas.microsoft.com/office/drawing/2014/main" id="{A21A52FC-BA23-50F1-B834-AEB395EFA163}"/>
                </a:ext>
              </a:extLst>
            </p:cNvPr>
            <p:cNvSpPr/>
            <p:nvPr/>
          </p:nvSpPr>
          <p:spPr>
            <a:xfrm>
              <a:off x="5058661" y="4267200"/>
              <a:ext cx="155642" cy="155642"/>
            </a:xfrm>
            <a:prstGeom prst="rect">
              <a:avLst/>
            </a:prstGeom>
            <a:grpFill/>
            <a:ln>
              <a:solidFill>
                <a:srgbClr val="0024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grpSp>
      <p:cxnSp>
        <p:nvCxnSpPr>
          <p:cNvPr id="31" name="Straight Connector 65">
            <a:extLst>
              <a:ext uri="{FF2B5EF4-FFF2-40B4-BE49-F238E27FC236}">
                <a16:creationId xmlns:a16="http://schemas.microsoft.com/office/drawing/2014/main" id="{7FB2A39F-2792-59B6-3AD1-92D3471DD3EE}"/>
              </a:ext>
            </a:extLst>
          </p:cNvPr>
          <p:cNvCxnSpPr>
            <a:cxnSpLocks/>
            <a:stCxn id="19" idx="7"/>
          </p:cNvCxnSpPr>
          <p:nvPr/>
        </p:nvCxnSpPr>
        <p:spPr>
          <a:xfrm flipV="1">
            <a:off x="4103593" y="4392758"/>
            <a:ext cx="1954568" cy="102269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Rounded Rectangle 69">
            <a:extLst>
              <a:ext uri="{FF2B5EF4-FFF2-40B4-BE49-F238E27FC236}">
                <a16:creationId xmlns:a16="http://schemas.microsoft.com/office/drawing/2014/main" id="{A18500FD-01ED-322D-9DB4-56ECF27EC5B2}"/>
              </a:ext>
            </a:extLst>
          </p:cNvPr>
          <p:cNvSpPr/>
          <p:nvPr/>
        </p:nvSpPr>
        <p:spPr>
          <a:xfrm>
            <a:off x="8444000" y="2546890"/>
            <a:ext cx="2931267" cy="411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CH" sz="2000">
                <a:solidFill>
                  <a:srgbClr val="FFFFFF"/>
                </a:solidFill>
                <a:latin typeface="Arial" panose="020B0604020202020204"/>
              </a:rPr>
              <a:t>Platform</a:t>
            </a:r>
          </a:p>
        </p:txBody>
      </p:sp>
      <p:sp>
        <p:nvSpPr>
          <p:cNvPr id="33" name="Oval 32">
            <a:extLst>
              <a:ext uri="{FF2B5EF4-FFF2-40B4-BE49-F238E27FC236}">
                <a16:creationId xmlns:a16="http://schemas.microsoft.com/office/drawing/2014/main" id="{856A7129-AA31-08A9-2C10-86EA3EFAE0B7}"/>
              </a:ext>
            </a:extLst>
          </p:cNvPr>
          <p:cNvSpPr/>
          <p:nvPr/>
        </p:nvSpPr>
        <p:spPr>
          <a:xfrm>
            <a:off x="7876288" y="2399224"/>
            <a:ext cx="720000" cy="7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34" name="TextBox 71">
            <a:extLst>
              <a:ext uri="{FF2B5EF4-FFF2-40B4-BE49-F238E27FC236}">
                <a16:creationId xmlns:a16="http://schemas.microsoft.com/office/drawing/2014/main" id="{3B030B0A-5CBC-E411-ED6F-E90EB58A9593}"/>
              </a:ext>
            </a:extLst>
          </p:cNvPr>
          <p:cNvSpPr txBox="1"/>
          <p:nvPr/>
        </p:nvSpPr>
        <p:spPr>
          <a:xfrm>
            <a:off x="8554732" y="2971971"/>
            <a:ext cx="2862093" cy="954107"/>
          </a:xfrm>
          <a:prstGeom prst="rect">
            <a:avLst/>
          </a:prstGeom>
          <a:noFill/>
        </p:spPr>
        <p:txBody>
          <a:bodyPr wrap="square" rtlCol="0">
            <a:spAutoFit/>
          </a:bodyPr>
          <a:lstStyle/>
          <a:p>
            <a:pPr marL="379404" indent="-238119" defTabSz="609585">
              <a:buFont typeface="Arial" panose="020B0604020202020204" pitchFamily="34" charset="0"/>
              <a:buChar char="•"/>
            </a:pPr>
            <a:r>
              <a:rPr lang="en-CH" sz="1400" dirty="0">
                <a:solidFill>
                  <a:srgbClr val="00247D"/>
                </a:solidFill>
                <a:latin typeface="Arial" panose="020B0604020202020204"/>
              </a:rPr>
              <a:t>Monitoring &amp; Alerting (R2)</a:t>
            </a:r>
          </a:p>
          <a:p>
            <a:pPr marL="379404" indent="-238119" defTabSz="609585">
              <a:buFont typeface="Arial" panose="020B0604020202020204" pitchFamily="34" charset="0"/>
              <a:buChar char="•"/>
            </a:pPr>
            <a:r>
              <a:rPr lang="en-CH" sz="1400" dirty="0">
                <a:solidFill>
                  <a:srgbClr val="00247D"/>
                </a:solidFill>
                <a:latin typeface="Arial" panose="020B0604020202020204"/>
              </a:rPr>
              <a:t>Logging (R2)</a:t>
            </a:r>
          </a:p>
          <a:p>
            <a:pPr marL="379404" indent="-238119" defTabSz="609585">
              <a:buFont typeface="Arial" panose="020B0604020202020204" pitchFamily="34" charset="0"/>
              <a:buChar char="•"/>
            </a:pPr>
            <a:r>
              <a:rPr lang="en-CH" sz="1400" dirty="0">
                <a:solidFill>
                  <a:srgbClr val="00247D"/>
                </a:solidFill>
                <a:latin typeface="Arial" panose="020B0604020202020204"/>
              </a:rPr>
              <a:t>File-System Backup (R2)</a:t>
            </a:r>
          </a:p>
          <a:p>
            <a:pPr marL="379404" indent="-238119" defTabSz="609585">
              <a:buFont typeface="Arial" panose="020B0604020202020204" pitchFamily="34" charset="0"/>
              <a:buChar char="•"/>
            </a:pPr>
            <a:r>
              <a:rPr lang="en-CH" sz="1400" dirty="0">
                <a:solidFill>
                  <a:srgbClr val="00247D"/>
                </a:solidFill>
                <a:latin typeface="Arial" panose="020B0604020202020204"/>
              </a:rPr>
              <a:t>Self Service Portal</a:t>
            </a:r>
          </a:p>
        </p:txBody>
      </p:sp>
      <p:cxnSp>
        <p:nvCxnSpPr>
          <p:cNvPr id="35" name="Straight Connector 72">
            <a:extLst>
              <a:ext uri="{FF2B5EF4-FFF2-40B4-BE49-F238E27FC236}">
                <a16:creationId xmlns:a16="http://schemas.microsoft.com/office/drawing/2014/main" id="{C37E55E1-2A70-62BB-0D3F-7CEFDBAAF1EA}"/>
              </a:ext>
            </a:extLst>
          </p:cNvPr>
          <p:cNvCxnSpPr>
            <a:cxnSpLocks/>
            <a:endCxn id="33" idx="3"/>
          </p:cNvCxnSpPr>
          <p:nvPr/>
        </p:nvCxnSpPr>
        <p:spPr>
          <a:xfrm flipV="1">
            <a:off x="6075656" y="3013784"/>
            <a:ext cx="1906075" cy="138676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Rounded Rectangle 75">
            <a:extLst>
              <a:ext uri="{FF2B5EF4-FFF2-40B4-BE49-F238E27FC236}">
                <a16:creationId xmlns:a16="http://schemas.microsoft.com/office/drawing/2014/main" id="{D73792E2-2BE0-C3AE-ED2D-DE2212B7DA1D}"/>
              </a:ext>
            </a:extLst>
          </p:cNvPr>
          <p:cNvSpPr/>
          <p:nvPr/>
        </p:nvSpPr>
        <p:spPr>
          <a:xfrm>
            <a:off x="8473705" y="4191450"/>
            <a:ext cx="2931267" cy="411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CH" sz="2000">
                <a:solidFill>
                  <a:srgbClr val="FFFFFF"/>
                </a:solidFill>
                <a:latin typeface="Arial" panose="020B0604020202020204"/>
              </a:rPr>
              <a:t>Network</a:t>
            </a:r>
          </a:p>
        </p:txBody>
      </p:sp>
      <p:sp>
        <p:nvSpPr>
          <p:cNvPr id="37" name="Oval 36">
            <a:extLst>
              <a:ext uri="{FF2B5EF4-FFF2-40B4-BE49-F238E27FC236}">
                <a16:creationId xmlns:a16="http://schemas.microsoft.com/office/drawing/2014/main" id="{B8A4A7A2-66FD-5F91-96D6-27B7E0FBF392}"/>
              </a:ext>
            </a:extLst>
          </p:cNvPr>
          <p:cNvSpPr/>
          <p:nvPr/>
        </p:nvSpPr>
        <p:spPr>
          <a:xfrm>
            <a:off x="7901879" y="4032756"/>
            <a:ext cx="720000" cy="7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38" name="TextBox 78">
            <a:extLst>
              <a:ext uri="{FF2B5EF4-FFF2-40B4-BE49-F238E27FC236}">
                <a16:creationId xmlns:a16="http://schemas.microsoft.com/office/drawing/2014/main" id="{DD2C6243-D91F-0391-9953-DEC263B55CF3}"/>
              </a:ext>
            </a:extLst>
          </p:cNvPr>
          <p:cNvSpPr txBox="1"/>
          <p:nvPr/>
        </p:nvSpPr>
        <p:spPr>
          <a:xfrm>
            <a:off x="8542878" y="4613686"/>
            <a:ext cx="3039521" cy="523220"/>
          </a:xfrm>
          <a:prstGeom prst="rect">
            <a:avLst/>
          </a:prstGeom>
          <a:noFill/>
        </p:spPr>
        <p:txBody>
          <a:bodyPr wrap="square" rtlCol="0">
            <a:spAutoFit/>
          </a:bodyPr>
          <a:lstStyle/>
          <a:p>
            <a:pPr marL="379404" indent="-201608" defTabSz="609585">
              <a:buFont typeface="Arial" panose="020B0604020202020204" pitchFamily="34" charset="0"/>
              <a:buChar char="•"/>
            </a:pPr>
            <a:r>
              <a:rPr lang="en-CH" sz="1400">
                <a:solidFill>
                  <a:srgbClr val="00247D"/>
                </a:solidFill>
                <a:latin typeface="Arial" panose="020B0604020202020204"/>
              </a:rPr>
              <a:t>SWITCHlan Access (R1)</a:t>
            </a:r>
          </a:p>
          <a:p>
            <a:pPr marL="379404" indent="-201608" defTabSz="609585">
              <a:buFont typeface="Arial" panose="020B0604020202020204" pitchFamily="34" charset="0"/>
              <a:buChar char="•"/>
            </a:pPr>
            <a:r>
              <a:rPr lang="en-CH" sz="1400">
                <a:solidFill>
                  <a:srgbClr val="00247D"/>
                </a:solidFill>
                <a:latin typeface="Arial" panose="020B0604020202020204"/>
              </a:rPr>
              <a:t>Hyperscaler Connectivity (R1)</a:t>
            </a:r>
          </a:p>
        </p:txBody>
      </p:sp>
      <p:cxnSp>
        <p:nvCxnSpPr>
          <p:cNvPr id="39" name="Straight Connector 80">
            <a:extLst>
              <a:ext uri="{FF2B5EF4-FFF2-40B4-BE49-F238E27FC236}">
                <a16:creationId xmlns:a16="http://schemas.microsoft.com/office/drawing/2014/main" id="{D3DDCC53-5DE8-9815-AA65-F61A6A7D7CCE}"/>
              </a:ext>
            </a:extLst>
          </p:cNvPr>
          <p:cNvCxnSpPr>
            <a:cxnSpLocks/>
            <a:endCxn id="37" idx="2"/>
          </p:cNvCxnSpPr>
          <p:nvPr/>
        </p:nvCxnSpPr>
        <p:spPr>
          <a:xfrm flipV="1">
            <a:off x="6075657" y="4392757"/>
            <a:ext cx="1826223" cy="779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Rounded Rectangle 101">
            <a:extLst>
              <a:ext uri="{FF2B5EF4-FFF2-40B4-BE49-F238E27FC236}">
                <a16:creationId xmlns:a16="http://schemas.microsoft.com/office/drawing/2014/main" id="{FDDC0106-EC3D-2D00-0DAB-F3055BABF69E}"/>
              </a:ext>
            </a:extLst>
          </p:cNvPr>
          <p:cNvSpPr/>
          <p:nvPr/>
        </p:nvSpPr>
        <p:spPr>
          <a:xfrm>
            <a:off x="8473705" y="5375633"/>
            <a:ext cx="2931267" cy="411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r>
              <a:rPr lang="en-CH" sz="2000">
                <a:solidFill>
                  <a:srgbClr val="FFFFFF"/>
                </a:solidFill>
                <a:latin typeface="Arial" panose="020B0604020202020204"/>
              </a:rPr>
              <a:t>Other Services</a:t>
            </a:r>
          </a:p>
        </p:txBody>
      </p:sp>
      <p:sp>
        <p:nvSpPr>
          <p:cNvPr id="41" name="Oval 40">
            <a:extLst>
              <a:ext uri="{FF2B5EF4-FFF2-40B4-BE49-F238E27FC236}">
                <a16:creationId xmlns:a16="http://schemas.microsoft.com/office/drawing/2014/main" id="{D39221F3-868E-C2F3-C405-71200C0B1259}"/>
              </a:ext>
            </a:extLst>
          </p:cNvPr>
          <p:cNvSpPr/>
          <p:nvPr/>
        </p:nvSpPr>
        <p:spPr>
          <a:xfrm>
            <a:off x="7893207" y="5203135"/>
            <a:ext cx="720000" cy="72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CH" sz="2400">
              <a:solidFill>
                <a:srgbClr val="FFFFFF"/>
              </a:solidFill>
              <a:latin typeface="Arial" panose="020B0604020202020204"/>
            </a:endParaRPr>
          </a:p>
        </p:txBody>
      </p:sp>
      <p:sp>
        <p:nvSpPr>
          <p:cNvPr id="42" name="TextBox 103">
            <a:extLst>
              <a:ext uri="{FF2B5EF4-FFF2-40B4-BE49-F238E27FC236}">
                <a16:creationId xmlns:a16="http://schemas.microsoft.com/office/drawing/2014/main" id="{2EBF33FC-9F96-9C81-8B96-45650D3BF16E}"/>
              </a:ext>
            </a:extLst>
          </p:cNvPr>
          <p:cNvSpPr txBox="1"/>
          <p:nvPr/>
        </p:nvSpPr>
        <p:spPr>
          <a:xfrm>
            <a:off x="8782413" y="5797870"/>
            <a:ext cx="2992976" cy="738664"/>
          </a:xfrm>
          <a:prstGeom prst="rect">
            <a:avLst/>
          </a:prstGeom>
          <a:noFill/>
        </p:spPr>
        <p:txBody>
          <a:bodyPr wrap="square" rtlCol="0">
            <a:spAutoFit/>
          </a:bodyPr>
          <a:lstStyle/>
          <a:p>
            <a:pPr marL="228589" indent="-228589" defTabSz="1219140">
              <a:buFont typeface="Arial" panose="020B0604020202020204" pitchFamily="34" charset="0"/>
              <a:buChar char="•"/>
              <a:defRPr/>
            </a:pPr>
            <a:r>
              <a:rPr lang="en-CH" sz="1400">
                <a:solidFill>
                  <a:srgbClr val="00247D"/>
                </a:solidFill>
                <a:latin typeface="Arial" panose="020B0604020202020204"/>
              </a:rPr>
              <a:t>Hashicorp Vault with HSM (R2)</a:t>
            </a:r>
          </a:p>
          <a:p>
            <a:pPr marL="228589" indent="-228589" defTabSz="1219140">
              <a:buFont typeface="Arial" panose="020B0604020202020204" pitchFamily="34" charset="0"/>
              <a:buChar char="•"/>
              <a:defRPr/>
            </a:pPr>
            <a:r>
              <a:rPr lang="en-CH" sz="1400">
                <a:solidFill>
                  <a:srgbClr val="00247D"/>
                </a:solidFill>
                <a:latin typeface="Arial" panose="020B0604020202020204"/>
              </a:rPr>
              <a:t>J</a:t>
            </a:r>
            <a:r>
              <a:rPr lang="en-GB" sz="1400">
                <a:solidFill>
                  <a:srgbClr val="00247D"/>
                </a:solidFill>
                <a:latin typeface="Arial" panose="020B0604020202020204"/>
              </a:rPr>
              <a:t>Frog Artifactory &amp; Xray</a:t>
            </a:r>
          </a:p>
          <a:p>
            <a:pPr marL="228589" indent="-228589" defTabSz="1219140">
              <a:buFont typeface="Arial" panose="020B0604020202020204" pitchFamily="34" charset="0"/>
              <a:buChar char="•"/>
              <a:defRPr/>
            </a:pPr>
            <a:r>
              <a:rPr lang="en-GB" sz="1400">
                <a:solidFill>
                  <a:srgbClr val="00247D"/>
                </a:solidFill>
                <a:latin typeface="Arial" panose="020B0604020202020204"/>
              </a:rPr>
              <a:t>GitLab</a:t>
            </a:r>
            <a:endParaRPr lang="en-CH" sz="1400">
              <a:solidFill>
                <a:srgbClr val="00247D"/>
              </a:solidFill>
              <a:latin typeface="Arial" panose="020B0604020202020204"/>
            </a:endParaRPr>
          </a:p>
        </p:txBody>
      </p:sp>
      <p:pic>
        <p:nvPicPr>
          <p:cNvPr id="43" name="Graphic 104">
            <a:extLst>
              <a:ext uri="{FF2B5EF4-FFF2-40B4-BE49-F238E27FC236}">
                <a16:creationId xmlns:a16="http://schemas.microsoft.com/office/drawing/2014/main" id="{1AE0A5B4-3BD5-7F9F-E5F4-D240E82BED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82612" y="5360377"/>
            <a:ext cx="341187" cy="389927"/>
          </a:xfrm>
          <a:prstGeom prst="rect">
            <a:avLst/>
          </a:prstGeom>
        </p:spPr>
      </p:pic>
      <p:pic>
        <p:nvPicPr>
          <p:cNvPr id="44" name="Graphic 70">
            <a:extLst>
              <a:ext uri="{FF2B5EF4-FFF2-40B4-BE49-F238E27FC236}">
                <a16:creationId xmlns:a16="http://schemas.microsoft.com/office/drawing/2014/main" id="{9C214905-8623-12EC-A9C5-D9108946C4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022162" y="4240087"/>
            <a:ext cx="444951" cy="395512"/>
          </a:xfrm>
          <a:prstGeom prst="rect">
            <a:avLst/>
          </a:prstGeom>
        </p:spPr>
      </p:pic>
      <p:cxnSp>
        <p:nvCxnSpPr>
          <p:cNvPr id="45" name="Straight Connector 105">
            <a:extLst>
              <a:ext uri="{FF2B5EF4-FFF2-40B4-BE49-F238E27FC236}">
                <a16:creationId xmlns:a16="http://schemas.microsoft.com/office/drawing/2014/main" id="{AC7C3766-5F3B-6F12-C29D-45FB2B0AC51E}"/>
              </a:ext>
            </a:extLst>
          </p:cNvPr>
          <p:cNvCxnSpPr>
            <a:cxnSpLocks/>
            <a:stCxn id="41" idx="1"/>
          </p:cNvCxnSpPr>
          <p:nvPr/>
        </p:nvCxnSpPr>
        <p:spPr>
          <a:xfrm flipH="1" flipV="1">
            <a:off x="6058161" y="4400553"/>
            <a:ext cx="1940488" cy="908025"/>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6" name="Graphic 108">
            <a:extLst>
              <a:ext uri="{FF2B5EF4-FFF2-40B4-BE49-F238E27FC236}">
                <a16:creationId xmlns:a16="http://schemas.microsoft.com/office/drawing/2014/main" id="{B1E707BE-5DF4-6F0D-BF70-8AB78B736D1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55396" y="2543135"/>
            <a:ext cx="378480" cy="378480"/>
          </a:xfrm>
          <a:prstGeom prst="rect">
            <a:avLst/>
          </a:prstGeom>
        </p:spPr>
      </p:pic>
      <p:sp>
        <p:nvSpPr>
          <p:cNvPr id="58" name="Abgerundetes Rechteck 57">
            <a:extLst>
              <a:ext uri="{FF2B5EF4-FFF2-40B4-BE49-F238E27FC236}">
                <a16:creationId xmlns:a16="http://schemas.microsoft.com/office/drawing/2014/main" id="{EE3CA4EA-D9CD-EB2B-9391-4BDF7526CBE1}"/>
              </a:ext>
            </a:extLst>
          </p:cNvPr>
          <p:cNvSpPr/>
          <p:nvPr/>
        </p:nvSpPr>
        <p:spPr>
          <a:xfrm>
            <a:off x="5142554" y="3366701"/>
            <a:ext cx="1769449" cy="2060803"/>
          </a:xfrm>
          <a:prstGeom prst="roundRect">
            <a:avLst>
              <a:gd name="adj" fmla="val 3139"/>
            </a:avLst>
          </a:prstGeom>
          <a:solidFill>
            <a:schemeClr val="accent6">
              <a:lumMod val="60000"/>
              <a:lumOff val="40000"/>
            </a:schemeClr>
          </a:solidFill>
          <a:ln w="38100">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bIns="36000" rtlCol="0" anchor="b"/>
          <a:lstStyle/>
          <a:p>
            <a:pPr algn="ctr" defTabSz="609585"/>
            <a:endParaRPr lang="de-CH" sz="1400">
              <a:solidFill>
                <a:srgbClr val="000000">
                  <a:lumMod val="65000"/>
                  <a:lumOff val="35000"/>
                </a:srgbClr>
              </a:solidFill>
              <a:latin typeface="Arial" panose="020B0604020202020204"/>
            </a:endParaRPr>
          </a:p>
        </p:txBody>
      </p:sp>
      <p:sp>
        <p:nvSpPr>
          <p:cNvPr id="59" name="Abgerundetes Rechteck 58">
            <a:extLst>
              <a:ext uri="{FF2B5EF4-FFF2-40B4-BE49-F238E27FC236}">
                <a16:creationId xmlns:a16="http://schemas.microsoft.com/office/drawing/2014/main" id="{73249540-8A95-9FA1-FD5D-66436249BB97}"/>
              </a:ext>
            </a:extLst>
          </p:cNvPr>
          <p:cNvSpPr/>
          <p:nvPr/>
        </p:nvSpPr>
        <p:spPr>
          <a:xfrm>
            <a:off x="5331858" y="3571661"/>
            <a:ext cx="1395505" cy="1649931"/>
          </a:xfrm>
          <a:prstGeom prst="roundRect">
            <a:avLst>
              <a:gd name="adj" fmla="val 6672"/>
            </a:avLst>
          </a:prstGeom>
          <a:solidFill>
            <a:srgbClr val="F39900"/>
          </a:solidFill>
          <a:ln w="38100">
            <a:solidFill>
              <a:schemeClr val="bg1"/>
            </a:solidFill>
          </a:ln>
        </p:spPr>
        <p:txBody>
          <a:bodyPr wrap="none" lIns="0" tIns="0" rIns="0" bIns="0" rtlCol="0" anchor="ctr" anchorCtr="0">
            <a:noAutofit/>
          </a:bodyPr>
          <a:lstStyle/>
          <a:p>
            <a:pPr algn="ctr" defTabSz="609585"/>
            <a:r>
              <a:rPr lang="de-CH" sz="1600" b="1">
                <a:solidFill>
                  <a:srgbClr val="FFFFFF"/>
                </a:solidFill>
                <a:latin typeface="Arial" panose="020B0604020202020204"/>
              </a:rPr>
              <a:t>SWITCH</a:t>
            </a:r>
          </a:p>
          <a:p>
            <a:pPr algn="ctr" defTabSz="609585"/>
            <a:r>
              <a:rPr lang="de-CH" sz="1600" b="1">
                <a:solidFill>
                  <a:srgbClr val="FFFFFF"/>
                </a:solidFill>
                <a:latin typeface="Arial" panose="020B0604020202020204"/>
              </a:rPr>
              <a:t>Cloud</a:t>
            </a:r>
          </a:p>
        </p:txBody>
      </p:sp>
    </p:spTree>
    <p:extLst>
      <p:ext uri="{BB962C8B-B14F-4D97-AF65-F5344CB8AC3E}">
        <p14:creationId xmlns:p14="http://schemas.microsoft.com/office/powerpoint/2010/main" val="180120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Custom 1">
      <a:dk1>
        <a:srgbClr val="000000"/>
      </a:dk1>
      <a:lt1>
        <a:srgbClr val="FFFFFF"/>
      </a:lt1>
      <a:dk2>
        <a:srgbClr val="455866"/>
      </a:dk2>
      <a:lt2>
        <a:srgbClr val="F2F3F5"/>
      </a:lt2>
      <a:accent1>
        <a:srgbClr val="00247D"/>
      </a:accent1>
      <a:accent2>
        <a:srgbClr val="F39900"/>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 PPT Master Template V2" id="{F74B8795-C8E3-4B44-911F-DBAE7014E49E}" vid="{9C70F66C-3A6D-994F-A15C-41300ADABB5A}"/>
    </a:ext>
  </a:extLst>
</a:theme>
</file>

<file path=ppt/theme/theme2.xml><?xml version="1.0" encoding="utf-8"?>
<a:theme xmlns:a="http://schemas.openxmlformats.org/drawingml/2006/main" name="3_Office Theme">
  <a:themeElements>
    <a:clrScheme name="Custom 1">
      <a:dk1>
        <a:srgbClr val="000000"/>
      </a:dk1>
      <a:lt1>
        <a:srgbClr val="FFFFFF"/>
      </a:lt1>
      <a:dk2>
        <a:srgbClr val="455866"/>
      </a:dk2>
      <a:lt2>
        <a:srgbClr val="F2F3F5"/>
      </a:lt2>
      <a:accent1>
        <a:srgbClr val="00247D"/>
      </a:accent1>
      <a:accent2>
        <a:srgbClr val="F39900"/>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 PPT Master Template" id="{5307E055-7342-6D4D-B614-D25CA7DA6364}" vid="{087366E1-8638-8341-973F-0E76B5E723A9}"/>
    </a:ext>
  </a:extLst>
</a:theme>
</file>

<file path=ppt/theme/theme3.xml><?xml version="1.0" encoding="utf-8"?>
<a:theme xmlns:a="http://schemas.openxmlformats.org/drawingml/2006/main" name="4_Office Theme">
  <a:themeElements>
    <a:clrScheme name="Custom 1">
      <a:dk1>
        <a:srgbClr val="000000"/>
      </a:dk1>
      <a:lt1>
        <a:srgbClr val="FFFFFF"/>
      </a:lt1>
      <a:dk2>
        <a:srgbClr val="455866"/>
      </a:dk2>
      <a:lt2>
        <a:srgbClr val="F2F3F5"/>
      </a:lt2>
      <a:accent1>
        <a:srgbClr val="00247D"/>
      </a:accent1>
      <a:accent2>
        <a:srgbClr val="F39900"/>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TCH PPT Master Template V2" id="{F74B8795-C8E3-4B44-911F-DBAE7014E49E}" vid="{9C70F66C-3A6D-994F-A15C-41300ADABB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Words>
  <Application>Microsoft Office PowerPoint</Application>
  <PresentationFormat>Widescreen</PresentationFormat>
  <Paragraphs>202</Paragraphs>
  <Slides>17</Slides>
  <Notes>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Courier New</vt:lpstr>
      <vt:lpstr>Helvetica</vt:lpstr>
      <vt:lpstr>Open Sans</vt:lpstr>
      <vt:lpstr>Poppins SemiBold</vt:lpstr>
      <vt:lpstr>Roboto</vt:lpstr>
      <vt:lpstr>System Font Regular</vt:lpstr>
      <vt:lpstr>1_Office Theme</vt:lpstr>
      <vt:lpstr>3_Office Theme</vt:lpstr>
      <vt:lpstr>4_Office Theme</vt:lpstr>
      <vt:lpstr>SWITCH Cloud  </vt:lpstr>
      <vt:lpstr>The cloud for education and research</vt:lpstr>
      <vt:lpstr>Performance</vt:lpstr>
      <vt:lpstr>Security</vt:lpstr>
      <vt:lpstr>Minimizing unauthorized access to data </vt:lpstr>
      <vt:lpstr>Governance</vt:lpstr>
      <vt:lpstr>Structure of the SWITCH Cloud</vt:lpstr>
      <vt:lpstr>Connection to university and research network</vt:lpstr>
      <vt:lpstr>Services portfolio of SWITCH Cloud</vt:lpstr>
      <vt:lpstr>Why  HashiCorp Vault?</vt:lpstr>
      <vt:lpstr>HashiCorp Vault by SWITCH</vt:lpstr>
      <vt:lpstr>KaaS 2.0</vt:lpstr>
      <vt:lpstr>How do we build and operate SWITCH Cloud</vt:lpstr>
      <vt:lpstr> Quasi-In-House Privileg   Procurement law aspects when purchasing services from the SWITCH Cloud</vt:lpstr>
      <vt:lpstr>Attractive price/performance ratio   Transparency and plannability as the basis for the pricing model</vt:lpstr>
      <vt:lpstr> You want to try out SWITCH Cloud?  Contact Us – we are happy to support you  Thanks!</vt:lpstr>
      <vt:lpstr>Disclaimer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 Cloud  </dc:title>
  <dc:creator>Visho Jesudasan</dc:creator>
  <cp:lastModifiedBy>Kashev, Alexander (DSL)</cp:lastModifiedBy>
  <cp:revision>4</cp:revision>
  <dcterms:created xsi:type="dcterms:W3CDTF">2023-09-12T07:31:06Z</dcterms:created>
  <dcterms:modified xsi:type="dcterms:W3CDTF">2023-10-18T09:04:45Z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ca87fa-38f0-4f39-b638-da7d28899c69_Enabled">
    <vt:lpwstr>true</vt:lpwstr>
  </property>
  <property fmtid="{D5CDD505-2E9C-101B-9397-08002B2CF9AE}" pid="3" name="MSIP_Label_69ca87fa-38f0-4f39-b638-da7d28899c69_SetDate">
    <vt:lpwstr>2023-10-17T19:36:37Z</vt:lpwstr>
  </property>
  <property fmtid="{D5CDD505-2E9C-101B-9397-08002B2CF9AE}" pid="4" name="MSIP_Label_69ca87fa-38f0-4f39-b638-da7d28899c69_Method">
    <vt:lpwstr>Privileged</vt:lpwstr>
  </property>
  <property fmtid="{D5CDD505-2E9C-101B-9397-08002B2CF9AE}" pid="5" name="MSIP_Label_69ca87fa-38f0-4f39-b638-da7d28899c69_Name">
    <vt:lpwstr>Public</vt:lpwstr>
  </property>
  <property fmtid="{D5CDD505-2E9C-101B-9397-08002B2CF9AE}" pid="6" name="MSIP_Label_69ca87fa-38f0-4f39-b638-da7d28899c69_SiteId">
    <vt:lpwstr>026057f4-2082-4f1e-8d04-3410acf953b4</vt:lpwstr>
  </property>
  <property fmtid="{D5CDD505-2E9C-101B-9397-08002B2CF9AE}" pid="7" name="MSIP_Label_69ca87fa-38f0-4f39-b638-da7d28899c69_ActionId">
    <vt:lpwstr>89c58430-032a-41a2-8d90-ddbb08140c9b</vt:lpwstr>
  </property>
  <property fmtid="{D5CDD505-2E9C-101B-9397-08002B2CF9AE}" pid="8" name="MSIP_Label_69ca87fa-38f0-4f39-b638-da7d28899c69_ContentBits">
    <vt:lpwstr>0</vt:lpwstr>
  </property>
</Properties>
</file>