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EF6FBC00-9A3C-4948-87BB-3854312E036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600" spc="-1" strike="noStrike">
                <a:solidFill>
                  <a:srgbClr val="2a6099"/>
                </a:solidFill>
                <a:latin typeface="Arial"/>
              </a:rPr>
              <a:t>Module-7 Assignment – 2 Cloudformation</a:t>
            </a:r>
            <a:endParaRPr b="0" lang="en-IN" sz="36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800" spc="-1" strike="noStrike">
                <a:solidFill>
                  <a:srgbClr val="2a6099"/>
                </a:solidFill>
                <a:latin typeface="Arial"/>
              </a:rPr>
              <a:t>You have been asked to: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Create a template with 1 VPC and 1 Public Subnet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Launch an Amazon Linux EC2 instance in the public subnet and tag the instance as “CFinstance”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600" spc="-1" strike="noStrike">
                <a:latin typeface="Arial"/>
              </a:rPr>
              <a:t>Route entry in public route table - YAML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6836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00"/>
          </a:bodyPr>
          <a:p>
            <a:r>
              <a:rPr b="0" lang="en-IN" sz="3200" spc="-1" strike="noStrike">
                <a:latin typeface="Noto Sans Mono Light"/>
              </a:rPr>
              <a:t>#Route entry in public route table for instances in the public subnet to reach the Internet and vice-versa.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</a:t>
            </a:r>
            <a:r>
              <a:rPr b="0" lang="en-IN" sz="3200" spc="-1" strike="noStrike">
                <a:latin typeface="Noto Sans Mono Light"/>
              </a:rPr>
              <a:t>m7a2publicroutetableroute: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Type: AWS::EC2::Route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Properties: 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DestinationCidrBlock: 0.0.0.0/0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GatewayId: m7a2internetgw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RouteTableId: m7a2publicroutetable</a:t>
            </a:r>
            <a:endParaRPr b="0" lang="en-IN" sz="3200" spc="-1" strike="noStrike">
              <a:latin typeface="Noto Sans Mono Light"/>
            </a:endParaRPr>
          </a:p>
          <a:p>
            <a:endParaRPr b="0" lang="en-IN" sz="3200" spc="-1" strike="noStrike">
              <a:latin typeface="Noto Sans Mon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600" spc="-1" strike="noStrike">
                <a:latin typeface="Arial"/>
              </a:rPr>
              <a:t>EC2 instance YAML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6836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0000"/>
          </a:bodyPr>
          <a:p>
            <a:r>
              <a:rPr b="0" lang="en-IN" sz="3200" spc="-1" strike="noStrike">
                <a:latin typeface="Noto Sans Mono Light"/>
              </a:rPr>
              <a:t>#Route entry in public route table for instances in the public subnet to reach the Internet and vice-versa.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</a:t>
            </a:r>
            <a:r>
              <a:rPr b="0" lang="en-IN" sz="3200" spc="-1" strike="noStrike">
                <a:latin typeface="Noto Sans Mono Light"/>
              </a:rPr>
              <a:t>m7a2publicroutetableroute: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Type: AWS::EC2::Route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Properties: 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DestinationCidrBlock: 0.0.0.0/0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GatewayId: m7a2internetgw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RouteTableId: m7a2publicroutetable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#Create an EC2 instance of Aazon Linux called CFinstance in the public subnet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</a:t>
            </a:r>
            <a:r>
              <a:rPr b="0" lang="en-IN" sz="3200" spc="-1" strike="noStrike">
                <a:latin typeface="Noto Sans Mono Light"/>
              </a:rPr>
              <a:t>CFinstance: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Type: AWS::EC2::Instance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Properties: 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AvailabilityZone: "us-east-1a"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ImageId: "ami-08e4e35cccc6189f4"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InstanceType: "t3.micro"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KeyName: "hariharan_aws_us_east_1"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SubnetId: 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Ref: m7a2publicsubnet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Tags: 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Name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CFinstance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CreatedBy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Hariharan Narayanan</a:t>
            </a:r>
            <a:endParaRPr b="0" lang="en-IN" sz="3200" spc="-1" strike="noStrike">
              <a:latin typeface="Noto Sans Mono Light"/>
            </a:endParaRPr>
          </a:p>
          <a:p>
            <a:endParaRPr b="0" lang="en-IN" sz="3200" spc="-1" strike="noStrike">
              <a:latin typeface="Noto Sans Mon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rcRect l="0" t="0" r="4" b="2502"/>
          <a:stretch/>
        </p:blipFill>
        <p:spPr>
          <a:xfrm>
            <a:off x="0" y="23760"/>
            <a:ext cx="6119640" cy="1775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0" y="1968120"/>
            <a:ext cx="5760000" cy="37018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45" name=""/>
          <p:cNvSpPr/>
          <p:nvPr/>
        </p:nvSpPr>
        <p:spPr>
          <a:xfrm>
            <a:off x="6228000" y="252000"/>
            <a:ext cx="3060000" cy="540000"/>
          </a:xfrm>
          <a:prstGeom prst="wedgeRectCallout">
            <a:avLst>
              <a:gd name="adj1" fmla="val -59434"/>
              <a:gd name="adj2" fmla="val -1648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1. Open cloudformation in AWS console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6120000" y="1188360"/>
            <a:ext cx="3060000" cy="540000"/>
          </a:xfrm>
          <a:prstGeom prst="wedgeRectCallout">
            <a:avLst>
              <a:gd name="adj1" fmla="val -59434"/>
              <a:gd name="adj2" fmla="val -16489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2. Click on Create stack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360000" y="5040000"/>
            <a:ext cx="3060000" cy="540000"/>
          </a:xfrm>
          <a:prstGeom prst="wedgeRectCallout">
            <a:avLst>
              <a:gd name="adj1" fmla="val -35119"/>
              <a:gd name="adj2" fmla="val -74450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3. Upload YAML template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760000" y="5130000"/>
            <a:ext cx="3600000" cy="540000"/>
          </a:xfrm>
          <a:prstGeom prst="wedgeRectCallout">
            <a:avLst>
              <a:gd name="adj1" fmla="val -55693"/>
              <a:gd name="adj2" fmla="val 32878"/>
            </a:avLst>
          </a:prstGeom>
          <a:solidFill>
            <a:srgbClr val="000000"/>
          </a:solidFill>
          <a:ln w="29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4. Click Next and Finish all steps to create stack and verify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YAML Preamble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r>
              <a:rPr b="0" lang="en-IN" sz="3200" spc="-1" strike="noStrike">
                <a:latin typeface="Noto Sans Mono Light"/>
              </a:rPr>
              <a:t>AWSTemplateFormatVersion: 2010-09-09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Description: "Module 7 Assignment 2 - YAML file to create a VPC, 1 public subnet, and an Amazon Linux EC2 </a:t>
            </a:r>
            <a:r>
              <a:rPr b="0" lang="en-IN" sz="3200" spc="-1" strike="noStrike">
                <a:latin typeface="Noto Sans Mono Light"/>
              </a:rPr>
              <a:t>instance, named CFInstance, in the public subnet."</a:t>
            </a:r>
            <a:endParaRPr b="0" lang="en-IN" sz="3200" spc="-1" strike="noStrike">
              <a:latin typeface="Noto Sans Mon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VPC YAML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r>
              <a:rPr b="0" lang="en-IN" sz="3200" spc="-1" strike="noStrike">
                <a:latin typeface="Noto Sans Mono Light"/>
              </a:rPr>
              <a:t>Resources: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#VPC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</a:t>
            </a:r>
            <a:r>
              <a:rPr b="0" lang="en-IN" sz="3200" spc="-1" strike="noStrike">
                <a:latin typeface="Noto Sans Mono Light"/>
              </a:rPr>
              <a:t>m7a2vpc: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Type: 'AWS::EC2::VPC'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Properties: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CidrBlock: 10.0.0.0/16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InstanceTenancy: Default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Tags: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Name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m7a2vpc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CreatedBy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Hariharan Narayanan</a:t>
            </a:r>
            <a:endParaRPr b="0" lang="en-IN" sz="3200" spc="-1" strike="noStrike">
              <a:latin typeface="Noto Sans Mon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Public Subnet YAML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r>
              <a:rPr b="0" lang="en-IN" sz="3200" spc="-1" strike="noStrike">
                <a:latin typeface="Noto Sans Mono Light"/>
              </a:rPr>
              <a:t>#Public Subnet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</a:t>
            </a:r>
            <a:r>
              <a:rPr b="0" lang="en-IN" sz="3200" spc="-1" strike="noStrike">
                <a:latin typeface="Noto Sans Mono Light"/>
              </a:rPr>
              <a:t>m7a2publicsubnet: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Type: 'AWS::EC2::Subnet'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Properties: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VpcId: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Ref: m7a2vpc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CidrBlock: 10.0.1.0/24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AvailabilityZone: "us-east-1a"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MapPublicIpOnLaunch: true # Map a public IP on launch since this is a public subnet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Tags: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Name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m7a2publicsubnet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CreatedBy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Hariharan Narayanan</a:t>
            </a:r>
            <a:endParaRPr b="0" lang="en-IN" sz="3200" spc="-1" strike="noStrike">
              <a:latin typeface="Noto Sans Mono Light"/>
            </a:endParaRPr>
          </a:p>
          <a:p>
            <a:endParaRPr b="0" lang="en-IN" sz="3200" spc="-1" strike="noStrike">
              <a:latin typeface="Noto Sans Mon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Public Route Table YAML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r>
              <a:rPr b="0" lang="en-IN" sz="3200" spc="-1" strike="noStrike">
                <a:latin typeface="Noto Sans Mono Light"/>
              </a:rPr>
              <a:t>#Public route table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</a:t>
            </a:r>
            <a:r>
              <a:rPr b="0" lang="en-IN" sz="3200" spc="-1" strike="noStrike">
                <a:latin typeface="Noto Sans Mono Light"/>
              </a:rPr>
              <a:t>m7a2publicroutetable: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Type: AWS::EC2::RouteTable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Properties: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VpcId:  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Ref: m7a2vpc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Tags: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Name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m7a2publicroutetable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CreatedBy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Hariharan Narayanan</a:t>
            </a:r>
            <a:endParaRPr b="0" lang="en-IN" sz="3200" spc="-1" strike="noStrike">
              <a:latin typeface="Noto Sans Mono Light"/>
            </a:endParaRPr>
          </a:p>
          <a:p>
            <a:endParaRPr b="0" lang="en-IN" sz="3200" spc="-1" strike="noStrike">
              <a:latin typeface="Noto Sans Mon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Attach route table to subnet - YAML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6836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r>
              <a:rPr b="0" lang="en-IN" sz="3200" spc="-1" strike="noStrike">
                <a:latin typeface="Noto Sans Mono Light"/>
              </a:rPr>
              <a:t>#Attach public route table to public subnet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</a:t>
            </a:r>
            <a:r>
              <a:rPr b="0" lang="en-IN" sz="3200" spc="-1" strike="noStrike">
                <a:latin typeface="Noto Sans Mono Light"/>
              </a:rPr>
              <a:t>m7a2attachpublicrttosubnet: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Type: AWS::EC2::SubnetRouteTableAssociation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Properties: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SubnetId: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Ref: m7a2publicsubnet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RouteTableId: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Ref: m7a2publicroutetable</a:t>
            </a:r>
            <a:endParaRPr b="0" lang="en-IN" sz="3200" spc="-1" strike="noStrike">
              <a:latin typeface="Noto Sans Mono Light"/>
            </a:endParaRPr>
          </a:p>
          <a:p>
            <a:endParaRPr b="0" lang="en-IN" sz="3200" spc="-1" strike="noStrike">
              <a:latin typeface="Noto Sans Mon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Internet gateway YAML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6836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r>
              <a:rPr b="0" lang="en-IN" sz="3200" spc="-1" strike="noStrike">
                <a:latin typeface="Noto Sans Mono Light"/>
              </a:rPr>
              <a:t>#Internet gateway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</a:t>
            </a:r>
            <a:r>
              <a:rPr b="0" lang="en-IN" sz="3200" spc="-1" strike="noStrike">
                <a:latin typeface="Noto Sans Mono Light"/>
              </a:rPr>
              <a:t>m7a2internetgw: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Type: 'AWS::EC2::InternetGateway'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Properties: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Tags: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Name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m7a2internetgw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</a:t>
            </a:r>
            <a:r>
              <a:rPr b="0" lang="en-IN" sz="3200" spc="-1" strike="noStrike">
                <a:latin typeface="Noto Sans Mono Light"/>
              </a:rPr>
              <a:t>- Key: CreatedBy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 </a:t>
            </a:r>
            <a:r>
              <a:rPr b="0" lang="en-IN" sz="3200" spc="-1" strike="noStrike">
                <a:latin typeface="Noto Sans Mono Light"/>
              </a:rPr>
              <a:t>Value: Hariharan Narayanan</a:t>
            </a:r>
            <a:endParaRPr b="0" lang="en-IN" sz="3200" spc="-1" strike="noStrike">
              <a:latin typeface="Noto Sans Mono Light"/>
            </a:endParaRPr>
          </a:p>
          <a:p>
            <a:endParaRPr b="0" lang="en-IN" sz="3200" spc="-1" strike="noStrike">
              <a:latin typeface="Noto Sans Mon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600" spc="-1" strike="noStrike">
                <a:latin typeface="Arial"/>
              </a:rPr>
              <a:t>Attach internet gateway to VPC - YAML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68360" y="121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r>
              <a:rPr b="0" lang="en-IN" sz="3200" spc="-1" strike="noStrike">
                <a:latin typeface="Noto Sans Mono Light"/>
              </a:rPr>
              <a:t>#Attach internet gateway to vpc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</a:t>
            </a:r>
            <a:r>
              <a:rPr b="0" lang="en-IN" sz="3200" spc="-1" strike="noStrike">
                <a:latin typeface="Noto Sans Mono Light"/>
              </a:rPr>
              <a:t>m7a2attachigwtovpc: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Type: AWS::EC2::VPCGatewayAttachment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</a:t>
            </a:r>
            <a:r>
              <a:rPr b="0" lang="en-IN" sz="3200" spc="-1" strike="noStrike">
                <a:latin typeface="Noto Sans Mono Light"/>
              </a:rPr>
              <a:t>Properties: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VpcId: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</a:t>
            </a:r>
            <a:r>
              <a:rPr b="0" lang="en-IN" sz="3200" spc="-1" strike="noStrike">
                <a:latin typeface="Noto Sans Mono Light"/>
              </a:rPr>
              <a:t>Ref: m7a2vpc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</a:t>
            </a:r>
            <a:r>
              <a:rPr b="0" lang="en-IN" sz="3200" spc="-1" strike="noStrike">
                <a:latin typeface="Noto Sans Mono Light"/>
              </a:rPr>
              <a:t>InternetGatewayId:</a:t>
            </a:r>
            <a:endParaRPr b="0" lang="en-IN" sz="3200" spc="-1" strike="noStrike">
              <a:latin typeface="Noto Sans Mono Light"/>
            </a:endParaRPr>
          </a:p>
          <a:p>
            <a:r>
              <a:rPr b="0" lang="en-IN" sz="3200" spc="-1" strike="noStrike">
                <a:latin typeface="Noto Sans Mono Light"/>
              </a:rPr>
              <a:t>         </a:t>
            </a:r>
            <a:r>
              <a:rPr b="0" lang="en-IN" sz="3200" spc="-1" strike="noStrike">
                <a:latin typeface="Noto Sans Mono Light"/>
              </a:rPr>
              <a:t>Ref: m7a2internetgw</a:t>
            </a:r>
            <a:endParaRPr b="0" lang="en-IN" sz="3200" spc="-1" strike="noStrike">
              <a:latin typeface="Noto Sans Mono Light"/>
            </a:endParaRPr>
          </a:p>
          <a:p>
            <a:endParaRPr b="0" lang="en-IN" sz="3200" spc="-1" strike="noStrike">
              <a:latin typeface="Noto Sans Mon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2022-01-15T17:18:29Z</dcterms:modified>
  <cp:revision>2</cp:revision>
  <dc:subject/>
  <dc:title/>
</cp:coreProperties>
</file>