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</a:t>
            </a:r>
            <a:r>
              <a:rPr b="0" lang="en-IN" sz="1800" spc="-1" strike="noStrike">
                <a:latin typeface="Arial"/>
              </a:rPr>
              <a:t>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d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u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l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5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: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3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i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g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n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n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t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-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1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You have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been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asked to: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Create </a:t>
            </a:r>
            <a:r>
              <a:rPr b="0" lang="en-IN" sz="3200" spc="-1" strike="noStrike">
                <a:latin typeface="Arial"/>
              </a:rPr>
              <a:t>an S3 </a:t>
            </a:r>
            <a:r>
              <a:rPr b="0" lang="en-IN" sz="3200" spc="-1" strike="noStrike">
                <a:latin typeface="Arial"/>
              </a:rPr>
              <a:t>bucket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Upload </a:t>
            </a:r>
            <a:r>
              <a:rPr b="0" lang="en-IN" sz="3200" spc="-1" strike="noStrike">
                <a:latin typeface="Arial"/>
              </a:rPr>
              <a:t>2 objects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-360" y="4225680"/>
            <a:ext cx="10080360" cy="144504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rcRect l="-324" t="5956" r="244" b="40066"/>
          <a:stretch/>
        </p:blipFill>
        <p:spPr>
          <a:xfrm>
            <a:off x="0" y="432360"/>
            <a:ext cx="10080000" cy="3059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0" name=""/>
          <p:cNvSpPr/>
          <p:nvPr/>
        </p:nvSpPr>
        <p:spPr>
          <a:xfrm>
            <a:off x="540000" y="0"/>
            <a:ext cx="4859640" cy="359640"/>
          </a:xfrm>
          <a:prstGeom prst="wedgeRectCallout">
            <a:avLst>
              <a:gd name="adj1" fmla="val -20587"/>
              <a:gd name="adj2" fmla="val 136212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Type S3 in search bar. Open S3 dashboard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940720" y="0"/>
            <a:ext cx="4139640" cy="359640"/>
          </a:xfrm>
          <a:prstGeom prst="wedgeRectCallout">
            <a:avLst>
              <a:gd name="adj1" fmla="val 22722"/>
              <a:gd name="adj2" fmla="val 11383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Note that region changes to Global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7920000" y="2772000"/>
            <a:ext cx="1979640" cy="359640"/>
          </a:xfrm>
          <a:prstGeom prst="wedgeRectCallout">
            <a:avLst>
              <a:gd name="adj1" fmla="val 14333"/>
              <a:gd name="adj2" fmla="val -10214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 Create bucket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3564360" y="4320000"/>
            <a:ext cx="2375640" cy="899640"/>
          </a:xfrm>
          <a:prstGeom prst="wedgeRectCallout">
            <a:avLst>
              <a:gd name="adj1" fmla="val -49151"/>
              <a:gd name="adj2" fmla="val 8440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4. Verify new S3 bucket in dashboard. 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Click on it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960000" y="2530440"/>
            <a:ext cx="6120720" cy="314028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8640000" cy="234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6" name=""/>
          <p:cNvSpPr/>
          <p:nvPr/>
        </p:nvSpPr>
        <p:spPr>
          <a:xfrm>
            <a:off x="4758120" y="720000"/>
            <a:ext cx="2081880" cy="330840"/>
          </a:xfrm>
          <a:prstGeom prst="wedgeRectCallout">
            <a:avLst>
              <a:gd name="adj1" fmla="val -21545"/>
              <a:gd name="adj2" fmla="val 9462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5. Click on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Upload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0" y="2473200"/>
            <a:ext cx="2880000" cy="31971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8" name=""/>
          <p:cNvSpPr/>
          <p:nvPr/>
        </p:nvSpPr>
        <p:spPr>
          <a:xfrm>
            <a:off x="2340000" y="3420000"/>
            <a:ext cx="1260000" cy="330840"/>
          </a:xfrm>
          <a:prstGeom prst="wedgeRectCallout">
            <a:avLst>
              <a:gd name="adj1" fmla="val -53770"/>
              <a:gd name="adj2" fmla="val -97826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6. Add file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3060000" y="4680000"/>
            <a:ext cx="1253880" cy="870840"/>
          </a:xfrm>
          <a:prstGeom prst="wedgeRectCallout">
            <a:avLst>
              <a:gd name="adj1" fmla="val 67106"/>
              <a:gd name="adj2" fmla="val 29917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7. Add 2 files. Click on Upload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8800" y="634680"/>
            <a:ext cx="10051200" cy="298548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798120" y="3780000"/>
            <a:ext cx="3341880" cy="330840"/>
          </a:xfrm>
          <a:prstGeom prst="wedgeRectCallout">
            <a:avLst>
              <a:gd name="adj1" fmla="val 19187"/>
              <a:gd name="adj2" fmla="val -11391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8. Verify that files are uploaded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8280000" y="540000"/>
            <a:ext cx="1181880" cy="330840"/>
          </a:xfrm>
          <a:prstGeom prst="wedgeRectCallout">
            <a:avLst>
              <a:gd name="adj1" fmla="val 64890"/>
              <a:gd name="adj2" fmla="val -869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9. Close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2021-12-31T17:17:09Z</dcterms:created>
  <dc:creator/>
  <dc:description/>
  <dc:language>en-IN</dc:language>
  <cp:lastModifiedBy/>
  <dcterms:modified xsi:type="dcterms:W3CDTF">2022-01-01T20:32:46Z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