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5: S3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Assign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ment - 2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6099"/>
                </a:solidFill>
                <a:latin typeface="Arial"/>
              </a:rPr>
              <a:t>You have </a:t>
            </a:r>
            <a:r>
              <a:rPr b="0" lang="en-IN" sz="3000" spc="-1" strike="noStrike">
                <a:solidFill>
                  <a:srgbClr val="2a6099"/>
                </a:solidFill>
                <a:latin typeface="Arial"/>
              </a:rPr>
              <a:t>been asked </a:t>
            </a:r>
            <a:r>
              <a:rPr b="0" lang="en-IN" sz="3000" spc="-1" strike="noStrike">
                <a:solidFill>
                  <a:srgbClr val="2a6099"/>
                </a:solidFill>
                <a:latin typeface="Arial"/>
              </a:rPr>
              <a:t>to: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000" spc="-1" strike="noStrike">
                <a:latin typeface="Arial"/>
              </a:rPr>
              <a:t>Enable </a:t>
            </a:r>
            <a:r>
              <a:rPr b="0" lang="en-IN" sz="3000" spc="-1" strike="noStrike">
                <a:latin typeface="Arial"/>
              </a:rPr>
              <a:t>versioning </a:t>
            </a:r>
            <a:r>
              <a:rPr b="0" lang="en-IN" sz="3000" spc="-1" strike="noStrike">
                <a:latin typeface="Arial"/>
              </a:rPr>
              <a:t>for the </a:t>
            </a:r>
            <a:r>
              <a:rPr b="0" lang="en-IN" sz="3000" spc="-1" strike="noStrike">
                <a:latin typeface="Arial"/>
              </a:rPr>
              <a:t>bucket </a:t>
            </a:r>
            <a:r>
              <a:rPr b="0" lang="en-IN" sz="3000" spc="-1" strike="noStrike">
                <a:latin typeface="Arial"/>
              </a:rPr>
              <a:t>created in </a:t>
            </a:r>
            <a:r>
              <a:rPr b="0" lang="en-IN" sz="3000" spc="-1" strike="noStrike">
                <a:latin typeface="Arial"/>
              </a:rPr>
              <a:t>task 1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000" spc="-1" strike="noStrike">
                <a:latin typeface="Arial"/>
              </a:rPr>
              <a:t>Now </a:t>
            </a:r>
            <a:r>
              <a:rPr b="0" lang="en-IN" sz="3000" spc="-1" strike="noStrike">
                <a:latin typeface="Arial"/>
              </a:rPr>
              <a:t>upload the </a:t>
            </a:r>
            <a:r>
              <a:rPr b="0" lang="en-IN" sz="3000" spc="-1" strike="noStrike">
                <a:latin typeface="Arial"/>
              </a:rPr>
              <a:t>same 2 </a:t>
            </a:r>
            <a:r>
              <a:rPr b="0" lang="en-IN" sz="3000" spc="-1" strike="noStrike">
                <a:latin typeface="Arial"/>
              </a:rPr>
              <a:t>objects </a:t>
            </a:r>
            <a:r>
              <a:rPr b="0" lang="en-IN" sz="3000" spc="-1" strike="noStrike">
                <a:latin typeface="Arial"/>
              </a:rPr>
              <a:t>and verify </a:t>
            </a:r>
            <a:r>
              <a:rPr b="0" lang="en-IN" sz="3000" spc="-1" strike="noStrike">
                <a:latin typeface="Arial"/>
              </a:rPr>
              <a:t>if the </a:t>
            </a:r>
            <a:r>
              <a:rPr b="0" lang="en-IN" sz="3000" spc="-1" strike="noStrike">
                <a:latin typeface="Arial"/>
              </a:rPr>
              <a:t>versioning </a:t>
            </a:r>
            <a:r>
              <a:rPr b="0" lang="en-IN" sz="3000" spc="-1" strike="noStrike">
                <a:latin typeface="Arial"/>
              </a:rPr>
              <a:t>works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-324" t="5956" r="244" b="40059"/>
          <a:stretch/>
        </p:blipFill>
        <p:spPr>
          <a:xfrm>
            <a:off x="0" y="432360"/>
            <a:ext cx="10079640" cy="3058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92000" y="2304000"/>
            <a:ext cx="8279640" cy="118656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9280" cy="35928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S3 in search bar. Open S3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40720" y="0"/>
            <a:ext cx="4139280" cy="35928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Note that region changes to Global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92000" y="3600000"/>
            <a:ext cx="2843640" cy="396000"/>
          </a:xfrm>
          <a:prstGeom prst="wedgeRectCallout">
            <a:avLst>
              <a:gd name="adj1" fmla="val -19645"/>
              <a:gd name="adj2" fmla="val -8769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Select m5a1-s3-bucket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440000" y="0"/>
            <a:ext cx="8460000" cy="2926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2520000" y="684000"/>
            <a:ext cx="2843640" cy="396000"/>
          </a:xfrm>
          <a:prstGeom prst="wedgeRectCallout">
            <a:avLst>
              <a:gd name="adj1" fmla="val -57708"/>
              <a:gd name="adj2" fmla="val -9831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Select Properties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196360" y="2160000"/>
            <a:ext cx="2843640" cy="396000"/>
          </a:xfrm>
          <a:prstGeom prst="wedgeRectCallout">
            <a:avLst>
              <a:gd name="adj1" fmla="val -57708"/>
              <a:gd name="adj2" fmla="val -9831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Edit Bucket Versioning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50800" y="3052440"/>
            <a:ext cx="3589200" cy="2618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7" name=""/>
          <p:cNvSpPr/>
          <p:nvPr/>
        </p:nvSpPr>
        <p:spPr>
          <a:xfrm>
            <a:off x="2160000" y="4500000"/>
            <a:ext cx="2340000" cy="360000"/>
          </a:xfrm>
          <a:prstGeom prst="wedgeRectCallout">
            <a:avLst>
              <a:gd name="adj1" fmla="val -57708"/>
              <a:gd name="adj2" fmla="val -9831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Enable versioning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700000" y="5040000"/>
            <a:ext cx="2340000" cy="360000"/>
          </a:xfrm>
          <a:prstGeom prst="wedgeRectCallout">
            <a:avLst>
              <a:gd name="adj1" fmla="val 34679"/>
              <a:gd name="adj2" fmla="val 8356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Save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5220000" y="3060000"/>
            <a:ext cx="4680000" cy="1556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0" name=""/>
          <p:cNvSpPr/>
          <p:nvPr/>
        </p:nvSpPr>
        <p:spPr>
          <a:xfrm>
            <a:off x="5220000" y="4680000"/>
            <a:ext cx="2160000" cy="360000"/>
          </a:xfrm>
          <a:prstGeom prst="wedgeRectCallout">
            <a:avLst>
              <a:gd name="adj1" fmla="val -6775"/>
              <a:gd name="adj2" fmla="val -7637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Upload new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740720" y="4716000"/>
            <a:ext cx="2340000" cy="360000"/>
          </a:xfrm>
          <a:prstGeom prst="wedgeRectCallout">
            <a:avLst>
              <a:gd name="adj1" fmla="val -6775"/>
              <a:gd name="adj2" fmla="val -7637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9. Note the version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8411400" cy="252000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360" y="0"/>
            <a:ext cx="6120000" cy="360000"/>
          </a:xfrm>
          <a:prstGeom prst="wedgeRectCallout">
            <a:avLst>
              <a:gd name="adj1" fmla="val -21960"/>
              <a:gd name="adj2" fmla="val 956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10. Make changes to file uploaded in (8) and upload again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60" y="720000"/>
            <a:ext cx="2879640" cy="360000"/>
          </a:xfrm>
          <a:prstGeom prst="wedgeRectCallout">
            <a:avLst>
              <a:gd name="adj1" fmla="val -21960"/>
              <a:gd name="adj2" fmla="val 956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 Click on the file object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412000" y="1620000"/>
            <a:ext cx="2340000" cy="360000"/>
          </a:xfrm>
          <a:prstGeom prst="wedgeRectCallout">
            <a:avLst>
              <a:gd name="adj1" fmla="val -59967"/>
              <a:gd name="adj2" fmla="val 1113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12. Select Versions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520000" y="3780000"/>
            <a:ext cx="3240000" cy="360000"/>
          </a:xfrm>
          <a:prstGeom prst="wedgeRectCallout">
            <a:avLst>
              <a:gd name="adj1" fmla="val -39334"/>
              <a:gd name="adj2" fmla="val -8646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13. Observe multiple Versions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2022-01-01T21:51:29Z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