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</a:t>
            </a:r>
            <a:r>
              <a:rPr b="0" lang="en-IN" sz="1800" spc="-1" strike="noStrike">
                <a:latin typeface="Arial"/>
              </a:rPr>
              <a:t>ck </a:t>
            </a:r>
            <a:r>
              <a:rPr b="0" lang="en-IN" sz="1800" spc="-1" strike="noStrike">
                <a:latin typeface="Arial"/>
              </a:rPr>
              <a:t>to </a:t>
            </a:r>
            <a:r>
              <a:rPr b="0" lang="en-IN" sz="1800" spc="-1" strike="noStrike">
                <a:latin typeface="Arial"/>
              </a:rPr>
              <a:t>ed</a:t>
            </a:r>
            <a:r>
              <a:rPr b="0" lang="en-IN" sz="1800" spc="-1" strike="noStrike">
                <a:latin typeface="Arial"/>
              </a:rPr>
              <a:t>it </a:t>
            </a:r>
            <a:r>
              <a:rPr b="0" lang="en-IN" sz="1800" spc="-1" strike="noStrike">
                <a:latin typeface="Arial"/>
              </a:rPr>
              <a:t>th</a:t>
            </a:r>
            <a:r>
              <a:rPr b="0" lang="en-IN" sz="1800" spc="-1" strike="noStrike">
                <a:latin typeface="Arial"/>
              </a:rPr>
              <a:t>e </a:t>
            </a:r>
            <a:r>
              <a:rPr b="0" lang="en-IN" sz="1800" spc="-1" strike="noStrike">
                <a:latin typeface="Arial"/>
              </a:rPr>
              <a:t>titl</a:t>
            </a:r>
            <a:r>
              <a:rPr b="0" lang="en-IN" sz="1800" spc="-1" strike="noStrike">
                <a:latin typeface="Arial"/>
              </a:rPr>
              <a:t>e </a:t>
            </a:r>
            <a:r>
              <a:rPr b="0" lang="en-IN" sz="1800" spc="-1" strike="noStrike">
                <a:latin typeface="Arial"/>
              </a:rPr>
              <a:t>te</a:t>
            </a:r>
            <a:r>
              <a:rPr b="0" lang="en-IN" sz="1800" spc="-1" strike="noStrike">
                <a:latin typeface="Arial"/>
              </a:rPr>
              <a:t>xt </a:t>
            </a:r>
            <a:r>
              <a:rPr b="0" lang="en-IN" sz="1800" spc="-1" strike="noStrike">
                <a:latin typeface="Arial"/>
              </a:rPr>
              <a:t>for</a:t>
            </a:r>
            <a:r>
              <a:rPr b="0" lang="en-IN" sz="1800" spc="-1" strike="noStrike">
                <a:latin typeface="Arial"/>
              </a:rPr>
              <a:t>m</a:t>
            </a:r>
            <a:r>
              <a:rPr b="0" lang="en-IN" sz="1800" spc="-1" strike="noStrike">
                <a:latin typeface="Arial"/>
              </a:rPr>
              <a:t>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2a6099"/>
                </a:solidFill>
                <a:latin typeface="Arial"/>
              </a:rPr>
              <a:t>Module 8 Assignment 3 - IAM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Create a Role which only lets user1 and user2 from task 1 to have complete access to VPCs and DynamoDB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Login into user1 and shift to the role to test out the feature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280" cy="13064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79" name=""/>
          <p:cNvSpPr/>
          <p:nvPr/>
        </p:nvSpPr>
        <p:spPr>
          <a:xfrm>
            <a:off x="360000" y="76752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9360000" y="72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400000" y="4140000"/>
            <a:ext cx="4570200" cy="14389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1. Open IAM Console and click on “Roles”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2. In the Roles Console, click on “Create role”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3. In Step 1, select “Another AWS account” and provide your AWS account ID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 Search and select DynamoDBFullAccess and VPCFullAccess. Click “Next”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5. Create Tags and click “Next”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6. In the Review page, name the role as “m8a3_new_role” and click on “Create role”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7. Verify that new role is created.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2700000" y="360000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412720" y="486072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1404720"/>
            <a:ext cx="5039640" cy="19778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5" name=""/>
          <p:cNvSpPr/>
          <p:nvPr/>
        </p:nvSpPr>
        <p:spPr>
          <a:xfrm>
            <a:off x="1692720" y="130680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0" y="3463920"/>
            <a:ext cx="2604240" cy="6735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0" y="4137840"/>
            <a:ext cx="2604240" cy="181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0" y="4407120"/>
            <a:ext cx="2339640" cy="1262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89" name=""/>
          <p:cNvSpPr/>
          <p:nvPr/>
        </p:nvSpPr>
        <p:spPr>
          <a:xfrm>
            <a:off x="9072720" y="180072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6"/>
          <a:stretch/>
        </p:blipFill>
        <p:spPr>
          <a:xfrm>
            <a:off x="5093640" y="1397520"/>
            <a:ext cx="3186000" cy="2106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91" name="" descr=""/>
          <p:cNvPicPr/>
          <p:nvPr/>
        </p:nvPicPr>
        <p:blipFill>
          <a:blip r:embed="rId7"/>
          <a:stretch/>
        </p:blipFill>
        <p:spPr>
          <a:xfrm>
            <a:off x="3938040" y="3600000"/>
            <a:ext cx="2181600" cy="368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92" name="" descr=""/>
          <p:cNvPicPr/>
          <p:nvPr/>
        </p:nvPicPr>
        <p:blipFill>
          <a:blip r:embed="rId8"/>
          <a:stretch/>
        </p:blipFill>
        <p:spPr>
          <a:xfrm>
            <a:off x="6191640" y="3674160"/>
            <a:ext cx="828000" cy="2944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3" name=""/>
          <p:cNvSpPr/>
          <p:nvPr/>
        </p:nvSpPr>
        <p:spPr>
          <a:xfrm>
            <a:off x="7092720" y="353988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5840" y="676440"/>
            <a:ext cx="4483800" cy="33876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5" name=""/>
          <p:cNvSpPr/>
          <p:nvPr/>
        </p:nvSpPr>
        <p:spPr>
          <a:xfrm>
            <a:off x="5400000" y="4140000"/>
            <a:ext cx="4570200" cy="14389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8. Open Roles Console. Click on the newly created role “m8a3_new_role”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9. Click on “Trust Relationships”. Click on “Edit trust relationship”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10. . Add users user1 and user2 in the JSON. Save and return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11. In the Roles console, verify that the users user1 and user2 are now visible in Trusted entities.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2520000" y="72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5920" y="0"/>
            <a:ext cx="2313720" cy="342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98" name=""/>
          <p:cNvSpPr/>
          <p:nvPr/>
        </p:nvSpPr>
        <p:spPr>
          <a:xfrm>
            <a:off x="1260000" y="288000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4840920" y="680400"/>
            <a:ext cx="3618720" cy="31712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0" y="4154400"/>
            <a:ext cx="2699640" cy="1503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1" name=""/>
          <p:cNvSpPr/>
          <p:nvPr/>
        </p:nvSpPr>
        <p:spPr>
          <a:xfrm>
            <a:off x="7560000" y="306072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800000" y="450000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4320000"/>
            <a:ext cx="10080360" cy="13525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060000" y="0"/>
            <a:ext cx="2962080" cy="414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0" y="0"/>
            <a:ext cx="2961720" cy="41400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06" name=""/>
          <p:cNvSpPr/>
          <p:nvPr/>
        </p:nvSpPr>
        <p:spPr>
          <a:xfrm>
            <a:off x="6300000" y="0"/>
            <a:ext cx="3780720" cy="14389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,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”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,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”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,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w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,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,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v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y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f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m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p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-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h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t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u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r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”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s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e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d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i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873080" y="216108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5220000" y="216108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9180000" y="450108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7048080" cy="3257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111" name=""/>
          <p:cNvSpPr/>
          <p:nvPr/>
        </p:nvSpPr>
        <p:spPr>
          <a:xfrm>
            <a:off x="6299280" y="4231800"/>
            <a:ext cx="3780720" cy="1438920"/>
          </a:xfrm>
          <a:prstGeom prst="rect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Arial"/>
                <a:ea typeface="DejaVu Sans"/>
              </a:rPr>
              <a:t>15. Open VPC wizard from VPC console to confirm that User1 has assumed the role correctly to create VPC.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773080" y="2881080"/>
            <a:ext cx="646920" cy="538920"/>
          </a:xfrm>
          <a:prstGeom prst="ellipse">
            <a:avLst/>
          </a:prstGeom>
          <a:solidFill>
            <a:srgbClr val="111111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2022-01-22T20:45:01Z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