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6: Database Services Assignment - 2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an Amazon Aurora database with 2 Read Replicas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3060000"/>
            <a:ext cx="8640000" cy="17208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558360"/>
            <a:ext cx="9719640" cy="102348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8560" cy="358560"/>
          </a:xfrm>
          <a:prstGeom prst="wedgeRectCallout">
            <a:avLst>
              <a:gd name="adj1" fmla="val -21249"/>
              <a:gd name="adj2" fmla="val 11606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RDS in search bar. Open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832720" y="0"/>
            <a:ext cx="4138560" cy="35856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Let region remain N.Virgina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2701080" y="1081080"/>
            <a:ext cx="2158560" cy="358560"/>
          </a:xfrm>
          <a:prstGeom prst="wedgeRectCallout">
            <a:avLst>
              <a:gd name="adj1" fmla="val -75204"/>
              <a:gd name="adj2" fmla="val -1156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Create database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80000" y="1800000"/>
            <a:ext cx="4139640" cy="719640"/>
          </a:xfrm>
          <a:prstGeom prst="wedgeRectCallout">
            <a:avLst>
              <a:gd name="adj1" fmla="val -19837"/>
              <a:gd name="adj2" fmla="val 497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Set admin password as admin123.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Leave all other options as it is.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40000" y="3060000"/>
            <a:ext cx="4499640" cy="359640"/>
          </a:xfrm>
          <a:prstGeom prst="wedgeRectCallout">
            <a:avLst>
              <a:gd name="adj1" fmla="val -42448"/>
              <a:gd name="adj2" fmla="val 19845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Wait until Aurora db becomes available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428000" y="1800000"/>
            <a:ext cx="5292000" cy="1260000"/>
          </a:xfrm>
          <a:prstGeom prst="wedgeRectCallout">
            <a:avLst>
              <a:gd name="adj1" fmla="val -19837"/>
              <a:gd name="adj2" fmla="val 497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Create a new DB cluster param group. Set binlogs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format to ROW in this. Finally set “DB cluster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parameter group” in create db to this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80000" y="1800000"/>
            <a:ext cx="4139640" cy="719640"/>
          </a:xfrm>
          <a:prstGeom prst="wedgeRectCallout">
            <a:avLst>
              <a:gd name="adj1" fmla="val -19837"/>
              <a:gd name="adj2" fmla="val 497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Set admin password as admin123.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Leave all other options as it is.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18320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3168360" y="1008000"/>
            <a:ext cx="4499640" cy="359640"/>
          </a:xfrm>
          <a:prstGeom prst="wedgeRectCallout">
            <a:avLst>
              <a:gd name="adj1" fmla="val 54672"/>
              <a:gd name="adj2" fmla="val -496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Select DB. Select to create read replica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980000" y="396000"/>
            <a:ext cx="5677200" cy="359640"/>
          </a:xfrm>
          <a:prstGeom prst="wedgeRectCallout">
            <a:avLst>
              <a:gd name="adj1" fmla="val 12228"/>
              <a:gd name="adj2" fmla="val 755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Wait until created DB instances become available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1878840"/>
            <a:ext cx="3240000" cy="3791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2880360" y="4032000"/>
            <a:ext cx="4499640" cy="359640"/>
          </a:xfrm>
          <a:prstGeom prst="wedgeRectCallout">
            <a:avLst>
              <a:gd name="adj1" fmla="val -60544"/>
              <a:gd name="adj2" fmla="val -46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9. Choose a destination region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895120" y="4464000"/>
            <a:ext cx="7004880" cy="576000"/>
          </a:xfrm>
          <a:prstGeom prst="wedgeRectCallout">
            <a:avLst>
              <a:gd name="adj1" fmla="val -56875"/>
              <a:gd name="adj2" fmla="val -3881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10. Ensure that this subnet is created in the destination region beforehand. Choose this region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880000" y="5094720"/>
            <a:ext cx="2160000" cy="305280"/>
          </a:xfrm>
          <a:prstGeom prst="wedgeRectCallout">
            <a:avLst>
              <a:gd name="adj1" fmla="val -23387"/>
              <a:gd name="adj2" fmla="val 8156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 Select “Create”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220000" y="5094720"/>
            <a:ext cx="4680000" cy="576000"/>
          </a:xfrm>
          <a:prstGeom prst="wedgeRectCallout">
            <a:avLst>
              <a:gd name="adj1" fmla="val -23040"/>
              <a:gd name="adj2" fmla="val 4948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12. Repeat same steps from 7-10 to create another read replica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2022-01-09T14:18:06Z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