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</a:t>
            </a:r>
            <a:r>
              <a:rPr b="0" lang="en-IN" sz="1800" spc="-1" strike="noStrike">
                <a:latin typeface="Arial"/>
              </a:rPr>
              <a:t>ck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ed</a:t>
            </a:r>
            <a:r>
              <a:rPr b="0" lang="en-IN" sz="1800" spc="-1" strike="noStrike">
                <a:latin typeface="Arial"/>
              </a:rPr>
              <a:t>it </a:t>
            </a:r>
            <a:r>
              <a:rPr b="0" lang="en-IN" sz="1800" spc="-1" strike="noStrike">
                <a:latin typeface="Arial"/>
              </a:rPr>
              <a:t>th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titl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xt </a:t>
            </a:r>
            <a:r>
              <a:rPr b="0" lang="en-IN" sz="1800" spc="-1" strike="noStrike">
                <a:latin typeface="Arial"/>
              </a:rPr>
              <a:t>for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e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8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g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3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- 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C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W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c</a:t>
            </a:r>
            <a:r>
              <a:rPr b="0" lang="en-IN" sz="4000" spc="-1" strike="noStrike">
                <a:solidFill>
                  <a:srgbClr val="2a6099"/>
                </a:solidFill>
                <a:latin typeface="Arial"/>
              </a:rPr>
              <a:t>h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u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n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d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b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k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z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w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k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f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l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3932640"/>
            <a:ext cx="4590720" cy="1647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840000" y="21960"/>
            <a:ext cx="3240720" cy="29530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040000" cy="2450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1" name=""/>
          <p:cNvSpPr/>
          <p:nvPr/>
        </p:nvSpPr>
        <p:spPr>
          <a:xfrm>
            <a:off x="4356000" y="1152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400000" y="4140000"/>
            <a:ext cx="4569840" cy="14385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1. Open “CloudWatch” Console from Search bar. Click on “Create a default dashboard”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“Create Dashboard”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3. Name the dashboard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“Explorer”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7740000" y="540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0" y="2520000"/>
            <a:ext cx="5370840" cy="126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4680000" y="3240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800000" y="4140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2480" y="35280"/>
            <a:ext cx="4457520" cy="1641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8" name=""/>
          <p:cNvSpPr/>
          <p:nvPr/>
        </p:nvSpPr>
        <p:spPr>
          <a:xfrm>
            <a:off x="1657440" y="82944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700040" y="3312000"/>
            <a:ext cx="2377800" cy="23587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5. Choose “EC2” as template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6. In the “From” box, choose the EC2 instance we already created earlier for this assignment – “m8a4_ec2_instance”.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 From “Metrics” ensure that “CPUUtilization” and “NetworkIn” are chosen. If needed, the other metrics can be deleted.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7. Save dashboard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8. The dashboard should look like this monitoring the 2 metrics asked in this assignment.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494600" y="35280"/>
            <a:ext cx="5585760" cy="2304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5473440" y="90144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180000" y="288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360" y="2880000"/>
            <a:ext cx="7591680" cy="2790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4" name=""/>
          <p:cNvSpPr/>
          <p:nvPr/>
        </p:nvSpPr>
        <p:spPr>
          <a:xfrm>
            <a:off x="3960000" y="4860000"/>
            <a:ext cx="646560" cy="53856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2022-01-22T22:12:16Z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