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E7A689A-7D40-4922-AB9D-C3E0C2A12B2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Module-6: Database Services Assignment-3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a DynamoDB table with a partition key as ID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Add 3 items to the DynamoDB table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Take a back up and delete the table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040000" cy="1576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220000" y="-14400"/>
            <a:ext cx="4860000" cy="2518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5" name=""/>
          <p:cNvSpPr/>
          <p:nvPr/>
        </p:nvSpPr>
        <p:spPr>
          <a:xfrm>
            <a:off x="720000" y="361800"/>
            <a:ext cx="3600000" cy="358200"/>
          </a:xfrm>
          <a:prstGeom prst="wedgeRectCallout">
            <a:avLst>
              <a:gd name="adj1" fmla="val -26952"/>
              <a:gd name="adj2" fmla="val -11229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 Type DynamoDB in AWS Console search bar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864000" y="1080000"/>
            <a:ext cx="1800000" cy="358200"/>
          </a:xfrm>
          <a:prstGeom prst="wedgeRectCallout">
            <a:avLst>
              <a:gd name="adj1" fmla="val 59178"/>
              <a:gd name="adj2" fmla="val -1797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2. Select DynamoDB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020000" y="360000"/>
            <a:ext cx="2340000" cy="358200"/>
          </a:xfrm>
          <a:prstGeom prst="wedgeRectCallout">
            <a:avLst>
              <a:gd name="adj1" fmla="val 18404"/>
              <a:gd name="adj2" fmla="val -8955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3. Ensure region is N. Virgina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480000" y="1981800"/>
            <a:ext cx="1980000" cy="358200"/>
          </a:xfrm>
          <a:prstGeom prst="wedgeRectCallout">
            <a:avLst>
              <a:gd name="adj1" fmla="val -57860"/>
              <a:gd name="adj2" fmla="val 2550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4. Click on Create Table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-4320" y="2160000"/>
            <a:ext cx="5015880" cy="351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0" name=""/>
          <p:cNvSpPr/>
          <p:nvPr/>
        </p:nvSpPr>
        <p:spPr>
          <a:xfrm>
            <a:off x="2592000" y="3241800"/>
            <a:ext cx="1440000" cy="358200"/>
          </a:xfrm>
          <a:prstGeom prst="wedgeRectCallout">
            <a:avLst>
              <a:gd name="adj1" fmla="val -57860"/>
              <a:gd name="adj2" fmla="val 2550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5. Name the table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499560" y="4248000"/>
            <a:ext cx="1900440" cy="358200"/>
          </a:xfrm>
          <a:prstGeom prst="wedgeRectCallout">
            <a:avLst>
              <a:gd name="adj1" fmla="val -57860"/>
              <a:gd name="adj2" fmla="val 2550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6. Provide partition key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535560" y="5041800"/>
            <a:ext cx="1900440" cy="358200"/>
          </a:xfrm>
          <a:prstGeom prst="wedgeRectCallout">
            <a:avLst>
              <a:gd name="adj1" fmla="val -57860"/>
              <a:gd name="adj2" fmla="val 2550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7. Provide sort key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5220000" y="2550600"/>
            <a:ext cx="4860000" cy="1118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4" name=""/>
          <p:cNvSpPr/>
          <p:nvPr/>
        </p:nvSpPr>
        <p:spPr>
          <a:xfrm>
            <a:off x="6120000" y="2700000"/>
            <a:ext cx="1900440" cy="358200"/>
          </a:xfrm>
          <a:prstGeom prst="wedgeRectCallout">
            <a:avLst>
              <a:gd name="adj1" fmla="val -23295"/>
              <a:gd name="adj2" fmla="val 7730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8. Leave default settings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6264720" y="3780000"/>
            <a:ext cx="3815280" cy="189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6" name=""/>
          <p:cNvSpPr/>
          <p:nvPr/>
        </p:nvSpPr>
        <p:spPr>
          <a:xfrm>
            <a:off x="8640000" y="5061600"/>
            <a:ext cx="1440000" cy="358200"/>
          </a:xfrm>
          <a:prstGeom prst="wedgeRectCallout">
            <a:avLst>
              <a:gd name="adj1" fmla="val 24331"/>
              <a:gd name="adj2" fmla="val 6335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10. Create table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660000" y="3961800"/>
            <a:ext cx="1980000" cy="358200"/>
          </a:xfrm>
          <a:prstGeom prst="wedgeRectCallout">
            <a:avLst>
              <a:gd name="adj1" fmla="val 23332"/>
              <a:gd name="adj2" fmla="val 8333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9. Create tags as needed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920000" cy="2051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9" name=""/>
          <p:cNvSpPr/>
          <p:nvPr/>
        </p:nvSpPr>
        <p:spPr>
          <a:xfrm>
            <a:off x="7020000" y="1440000"/>
            <a:ext cx="3060000" cy="358200"/>
          </a:xfrm>
          <a:prstGeom prst="wedgeRectCallout">
            <a:avLst>
              <a:gd name="adj1" fmla="val -57034"/>
              <a:gd name="adj2" fmla="val 48293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11. Wait until table is created successfully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40000" y="1261800"/>
            <a:ext cx="2520000" cy="358200"/>
          </a:xfrm>
          <a:prstGeom prst="wedgeRectCallout">
            <a:avLst>
              <a:gd name="adj1" fmla="val -23073"/>
              <a:gd name="adj2" fmla="val 10923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12. Click on table to open details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29160" y="2349000"/>
            <a:ext cx="7890840" cy="1467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2" name=""/>
          <p:cNvSpPr/>
          <p:nvPr/>
        </p:nvSpPr>
        <p:spPr>
          <a:xfrm>
            <a:off x="6660000" y="2089800"/>
            <a:ext cx="1260000" cy="358200"/>
          </a:xfrm>
          <a:prstGeom prst="wedgeRectCallout">
            <a:avLst>
              <a:gd name="adj1" fmla="val 18923"/>
              <a:gd name="adj2" fmla="val 76405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13. View items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920000" cy="2336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4" name=""/>
          <p:cNvSpPr/>
          <p:nvPr/>
        </p:nvSpPr>
        <p:spPr>
          <a:xfrm>
            <a:off x="7992000" y="1440000"/>
            <a:ext cx="1260000" cy="358200"/>
          </a:xfrm>
          <a:prstGeom prst="wedgeRectCallout">
            <a:avLst>
              <a:gd name="adj1" fmla="val -59083"/>
              <a:gd name="adj2" fmla="val -1927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14. Create item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0" y="2403720"/>
            <a:ext cx="5760000" cy="1916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6" name=""/>
          <p:cNvSpPr/>
          <p:nvPr/>
        </p:nvSpPr>
        <p:spPr>
          <a:xfrm>
            <a:off x="2880000" y="3061800"/>
            <a:ext cx="1440000" cy="358200"/>
          </a:xfrm>
          <a:prstGeom prst="wedgeRectCallout">
            <a:avLst>
              <a:gd name="adj1" fmla="val -24656"/>
              <a:gd name="adj2" fmla="val 8222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15. Enter values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118840" y="3744000"/>
            <a:ext cx="821160" cy="324000"/>
          </a:xfrm>
          <a:prstGeom prst="wedgeRectCallout">
            <a:avLst>
              <a:gd name="adj1" fmla="val -22231"/>
              <a:gd name="adj2" fmla="val 83232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16. Save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3"/>
          <a:srcRect l="0" t="0" r="77070" b="0"/>
          <a:stretch/>
        </p:blipFill>
        <p:spPr>
          <a:xfrm>
            <a:off x="6192000" y="2961720"/>
            <a:ext cx="2310480" cy="1898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9" name=""/>
          <p:cNvSpPr/>
          <p:nvPr/>
        </p:nvSpPr>
        <p:spPr>
          <a:xfrm>
            <a:off x="6198840" y="2520000"/>
            <a:ext cx="3521160" cy="324000"/>
          </a:xfrm>
          <a:prstGeom prst="wedgeRectCallout">
            <a:avLst>
              <a:gd name="adj1" fmla="val -22694"/>
              <a:gd name="adj2" fmla="val 10382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17. Repeat steps 14-16 to create 3 such records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2663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1" name=""/>
          <p:cNvSpPr/>
          <p:nvPr/>
        </p:nvSpPr>
        <p:spPr>
          <a:xfrm>
            <a:off x="612000" y="756000"/>
            <a:ext cx="3521160" cy="324000"/>
          </a:xfrm>
          <a:prstGeom prst="wedgeRectCallout">
            <a:avLst>
              <a:gd name="adj1" fmla="val -55234"/>
              <a:gd name="adj2" fmla="val 560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18. Select Backups in DynamoDB console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758840" y="1980000"/>
            <a:ext cx="1541160" cy="324000"/>
          </a:xfrm>
          <a:prstGeom prst="wedgeRectCallout">
            <a:avLst>
              <a:gd name="adj1" fmla="val 20220"/>
              <a:gd name="adj2" fmla="val 8362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19. Create backup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0" y="2694960"/>
            <a:ext cx="4860000" cy="2975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4" name=""/>
          <p:cNvSpPr/>
          <p:nvPr/>
        </p:nvSpPr>
        <p:spPr>
          <a:xfrm>
            <a:off x="2418840" y="3960000"/>
            <a:ext cx="2081160" cy="324000"/>
          </a:xfrm>
          <a:prstGeom prst="wedgeRectCallout">
            <a:avLst>
              <a:gd name="adj1" fmla="val -22045"/>
              <a:gd name="adj2" fmla="val 9039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20. Select table to backup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418840" y="4536000"/>
            <a:ext cx="2081160" cy="324000"/>
          </a:xfrm>
          <a:prstGeom prst="wedgeRectCallout">
            <a:avLst>
              <a:gd name="adj1" fmla="val -22045"/>
              <a:gd name="adj2" fmla="val 9039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21. Select name of backup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240000" y="5040000"/>
            <a:ext cx="1620000" cy="324000"/>
          </a:xfrm>
          <a:prstGeom prst="wedgeRectCallout">
            <a:avLst>
              <a:gd name="adj1" fmla="val 20051"/>
              <a:gd name="adj2" fmla="val 9339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22. Create backup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5940000" y="2959200"/>
            <a:ext cx="4140000" cy="2710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8" name=""/>
          <p:cNvSpPr/>
          <p:nvPr/>
        </p:nvSpPr>
        <p:spPr>
          <a:xfrm>
            <a:off x="5940000" y="5076000"/>
            <a:ext cx="2520000" cy="324000"/>
          </a:xfrm>
          <a:prstGeom prst="wedgeRectCallout">
            <a:avLst>
              <a:gd name="adj1" fmla="val -21132"/>
              <a:gd name="adj2" fmla="val 7597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23. Verify that backup is created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198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360000" y="360000"/>
            <a:ext cx="1440000" cy="324000"/>
          </a:xfrm>
          <a:prstGeom prst="wedgeRectCallout">
            <a:avLst>
              <a:gd name="adj1" fmla="val -57623"/>
              <a:gd name="adj2" fmla="val -141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24. Select Tables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260000" y="1198440"/>
            <a:ext cx="1440000" cy="324000"/>
          </a:xfrm>
          <a:prstGeom prst="wedgeRectCallout">
            <a:avLst>
              <a:gd name="adj1" fmla="val -19782"/>
              <a:gd name="adj2" fmla="val -81076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25. Select Tables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8424000" y="540000"/>
            <a:ext cx="1080000" cy="324000"/>
          </a:xfrm>
          <a:prstGeom prst="wedgeRectCallout">
            <a:avLst>
              <a:gd name="adj1" fmla="val 21976"/>
              <a:gd name="adj2" fmla="val -8462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26. Delete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0" y="1717200"/>
            <a:ext cx="3060000" cy="2103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4" name=""/>
          <p:cNvSpPr/>
          <p:nvPr/>
        </p:nvSpPr>
        <p:spPr>
          <a:xfrm>
            <a:off x="72000" y="3492000"/>
            <a:ext cx="1440000" cy="324000"/>
          </a:xfrm>
          <a:prstGeom prst="wedgeRectCallout">
            <a:avLst>
              <a:gd name="adj1" fmla="val -24181"/>
              <a:gd name="adj2" fmla="val -83851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27. Type “delete”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620000" y="3168000"/>
            <a:ext cx="1440000" cy="324000"/>
          </a:xfrm>
          <a:prstGeom prst="wedgeRectCallout">
            <a:avLst>
              <a:gd name="adj1" fmla="val 20782"/>
              <a:gd name="adj2" fmla="val 75527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28. Confirm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209040" y="1728000"/>
            <a:ext cx="3018960" cy="1961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7" name=""/>
          <p:cNvSpPr/>
          <p:nvPr/>
        </p:nvSpPr>
        <p:spPr>
          <a:xfrm>
            <a:off x="3744000" y="2916000"/>
            <a:ext cx="2340000" cy="324000"/>
          </a:xfrm>
          <a:prstGeom prst="wedgeRectCallout">
            <a:avLst>
              <a:gd name="adj1" fmla="val 23706"/>
              <a:gd name="adj2" fmla="val 116814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29. Wait until table is deleted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2022-01-09T16:26:30Z</dcterms:modified>
  <cp:revision>1</cp:revision>
  <dc:subject/>
  <dc:title/>
</cp:coreProperties>
</file>