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Module-4 Case Study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Problem Statement: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You work for XYZ Corporation and based on the expansion requirements of your corporation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you have been asked to create and setup distinct Amazon VPC for production and development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team.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Module-4 Case Study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latin typeface="Arial"/>
              </a:rPr>
              <a:t>Production Network: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Design and build a 4 tier architecture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Create 5 subnets out of which 4 should be private with names app1, app2, dbcache and db and one should be public named web.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Launch instances in all subnets and name them as per the subnet that they have been launched in.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Allow dbcache instance and app1 subnet to send internet requests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Manage security groups and NACLs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Module-4 Case Study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latin typeface="Arial"/>
              </a:rPr>
              <a:t>Development Network: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Design and build 2 tier architecture with two subnets named web and db and launch instances in both subnets and name them as per the subnet names.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Make sure only web subnet can send internet requests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Create peering connection between production network and development network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Setup connection between db subnets of both production network and development network respectively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180000" y="180000"/>
            <a:ext cx="9719640" cy="719640"/>
          </a:xfrm>
          <a:prstGeom prst="rect">
            <a:avLst/>
          </a:prstGeom>
          <a:solidFill>
            <a:srgbClr val="1c1c1c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1. Production Network: Create a VPC with 5 subnets – 4 private (app1, app2, dbcache, and db) and 1 public (web)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60" y="1401840"/>
            <a:ext cx="10079280" cy="9378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29160" y="2697840"/>
            <a:ext cx="10050480" cy="175860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0" y="1080000"/>
            <a:ext cx="10079280" cy="175356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/>
          <p:nvPr/>
        </p:nvSpPr>
        <p:spPr>
          <a:xfrm>
            <a:off x="180000" y="180000"/>
            <a:ext cx="9719640" cy="539640"/>
          </a:xfrm>
          <a:prstGeom prst="rect">
            <a:avLst/>
          </a:prstGeom>
          <a:solidFill>
            <a:srgbClr val="1c1c1c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2. Production Network: Create an EC2 instance for each subnet with a separate secuity group for each instance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360" y="3026880"/>
            <a:ext cx="10079280" cy="213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2022-01-01T09:34:00Z</dcterms:created>
  <dc:creator/>
  <dc:description/>
  <dc:language>en-IN</dc:language>
  <cp:lastModifiedBy/>
  <dcterms:modified xsi:type="dcterms:W3CDTF">2022-01-09T23:32:36Z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