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fld id="{AAF502CB-8B2A-43EF-827F-8E341B0AA75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IN" sz="4400" spc="-1" strike="noStrike">
                <a:latin typeface="Arial"/>
              </a:rPr>
              <a:t>Module-3 Case Study</a:t>
            </a:r>
            <a:endParaRPr b="0" lang="en-IN" sz="4400" spc="-1" strike="noStrike">
              <a:latin typeface="Arial"/>
            </a:endParaRPr>
          </a:p>
        </p:txBody>
      </p:sp>
      <p:sp>
        <p:nvSpPr>
          <p:cNvPr id="42" name="PlaceHolder 2"/>
          <p:cNvSpPr>
            <a:spLocks noGrp="1"/>
          </p:cNvSpPr>
          <p:nvPr>
            <p:ph type="subTitle"/>
          </p:nvPr>
        </p:nvSpPr>
        <p:spPr>
          <a:xfrm>
            <a:off x="504000" y="1440000"/>
            <a:ext cx="9071640" cy="3960000"/>
          </a:xfrm>
          <a:prstGeom prst="rect">
            <a:avLst/>
          </a:prstGeom>
          <a:noFill/>
          <a:ln w="0">
            <a:noFill/>
          </a:ln>
        </p:spPr>
        <p:txBody>
          <a:bodyPr lIns="0" rIns="0" tIns="0" bIns="0" anchor="t">
            <a:noAutofit/>
          </a:bodyPr>
          <a:p>
            <a:r>
              <a:rPr b="0" lang="en-IN" sz="1800" spc="-1" strike="noStrike">
                <a:latin typeface="Arial"/>
              </a:rPr>
              <a:t>Problem Statement:</a:t>
            </a:r>
            <a:endParaRPr b="0" lang="en-IN" sz="1800" spc="-1" strike="noStrike">
              <a:latin typeface="Arial"/>
            </a:endParaRPr>
          </a:p>
          <a:p>
            <a:endParaRPr b="0" lang="en-IN" sz="1800" spc="-1" strike="noStrike">
              <a:latin typeface="Arial"/>
            </a:endParaRPr>
          </a:p>
          <a:p>
            <a:r>
              <a:rPr b="0" lang="en-IN" sz="1800" spc="-1" strike="noStrike">
                <a:latin typeface="Arial"/>
              </a:rPr>
              <a:t>You work for XYZ Corporation that uses on premise solutions and some limited number of systems. With the increase in requests in their application, the load also increases. So, to handle the load the corporation had to buy more systems almost on regular basis. Realizing the need to cut down the expenses on systems, they decided to move their infrastructure on AWS. Once migrated, you have been asked to:</a:t>
            </a:r>
            <a:endParaRPr b="0" lang="en-IN" sz="1800" spc="-1" strike="noStrike">
              <a:latin typeface="Arial"/>
            </a:endParaRPr>
          </a:p>
          <a:p>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 </a:t>
            </a:r>
            <a:r>
              <a:rPr b="0" lang="en-IN" sz="1800" spc="-1" strike="noStrike">
                <a:latin typeface="Arial"/>
              </a:rPr>
              <a:t>Manage the scaling requirements of the company by:</a:t>
            </a:r>
            <a:endParaRPr b="0" lang="en-IN" sz="1800" spc="-1" strike="noStrike">
              <a:latin typeface="Arial"/>
            </a:endParaRPr>
          </a:p>
          <a:p>
            <a:pPr lvl="1" marL="432000" indent="-216000">
              <a:buClr>
                <a:srgbClr val="000000"/>
              </a:buClr>
              <a:buFont typeface="Symbol" charset="2"/>
              <a:buChar char=""/>
            </a:pPr>
            <a:r>
              <a:rPr b="0" lang="en-IN" sz="1800" spc="-1" strike="noStrike">
                <a:latin typeface="Arial"/>
              </a:rPr>
              <a:t>Deploying multiple compute resources on the cloud as soon as the load increases and the CPU utilization exceeds 80%</a:t>
            </a:r>
            <a:endParaRPr b="0" lang="en-IN" sz="1800" spc="-1" strike="noStrike">
              <a:latin typeface="Arial"/>
            </a:endParaRPr>
          </a:p>
          <a:p>
            <a:pPr lvl="1" marL="432000" indent="-216000">
              <a:buClr>
                <a:srgbClr val="000000"/>
              </a:buClr>
              <a:buFont typeface="Symbol" charset="2"/>
              <a:buChar char=""/>
            </a:pPr>
            <a:r>
              <a:rPr b="0" lang="en-IN" sz="1800" spc="-1" strike="noStrike">
                <a:latin typeface="Arial"/>
              </a:rPr>
              <a:t>Removing the resources when the CPU utilization goes under 60%</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 </a:t>
            </a:r>
            <a:r>
              <a:rPr b="0" lang="en-IN" sz="1800" spc="-1" strike="noStrike">
                <a:latin typeface="Arial"/>
              </a:rPr>
              <a:t>Create a Load balancer to distribute the load between compute resources</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 </a:t>
            </a:r>
            <a:r>
              <a:rPr b="0" lang="en-IN" sz="1800" spc="-1" strike="noStrike">
                <a:latin typeface="Arial"/>
              </a:rPr>
              <a:t>Route the traffic to the company’s domain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IN" sz="4400" spc="-1" strike="noStrike">
                <a:latin typeface="Arial"/>
              </a:rPr>
              <a:t>1. Create an EC2 instance</a:t>
            </a:r>
            <a:endParaRPr b="0" lang="en-IN" sz="4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0000"/>
          </a:bodyPr>
          <a:p>
            <a:pPr marL="432000" indent="-324000">
              <a:spcBef>
                <a:spcPts val="1417"/>
              </a:spcBef>
              <a:buClr>
                <a:srgbClr val="000000"/>
              </a:buClr>
              <a:buSzPct val="45000"/>
              <a:buFont typeface="Wingdings" charset="2"/>
              <a:buChar char=""/>
            </a:pPr>
            <a:r>
              <a:rPr b="0" lang="en-IN" sz="3200" spc="-1" strike="noStrike">
                <a:latin typeface="Arial"/>
              </a:rPr>
              <a:t>Follow the steps mentioned in the file module 2 assignment 1 to create an EC2 instance and install/configure nginx</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EC2 Instance: Ubuntu t2.micro EC2 instance, 64-bit (x86), new inbound HTTP rule on port 80 allowing all requests (0.0.0.0/0)</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Create an AMI out of this EC2 instance and name it **module_3_case_study_1_ami**</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r>
              <a:rPr b="0" lang="en-IN" sz="4400" spc="-1" strike="noStrike">
                <a:latin typeface="Arial"/>
              </a:rPr>
              <a:t>2. Create a Launch Template for the EC2 instance</a:t>
            </a:r>
            <a:endParaRPr b="0" lang="en-IN" sz="4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Navigate to **Launch Templates** under "Instances" in "EC2 Management Console". Click on **Create launch template**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Name the launch template as **module_3_case_study_1_launch_template**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r>
              <a:rPr b="0" lang="en-IN" sz="4400" spc="-1" strike="noStrike">
                <a:latin typeface="Arial"/>
              </a:rPr>
              <a:t>3. Create an Auto-Scaling group and attach it to the EC2 instance</a:t>
            </a:r>
            <a:endParaRPr b="0" lang="en-IN" sz="4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6000"/>
          </a:bodyPr>
          <a:p>
            <a:pPr marL="432000" indent="-324000">
              <a:spcBef>
                <a:spcPts val="1417"/>
              </a:spcBef>
              <a:buClr>
                <a:srgbClr val="000000"/>
              </a:buClr>
              <a:buSzPct val="45000"/>
              <a:buFont typeface="Wingdings" charset="2"/>
              <a:buChar char=""/>
            </a:pPr>
            <a:r>
              <a:rPr b="0" lang="en-IN" sz="3200" spc="-1" strike="noStrike">
                <a:latin typeface="Arial"/>
              </a:rPr>
              <a:t>In the "EC2 Management Console", navigate to **Auto Scaling Groups** under "Auto Scaling"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Click on **Create Auto Scaling group**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"Auto Scaling group name"...</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In "Auto Scaling group name", give the name as **module_3_case_study_1_auto_scaling_group**</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In "Launch Template", choose **module_3_case_study_1_launch_template** created above. Click **Next**</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In "Choose instance launch options", choose **us-east-1c** in "Availability Zones and subnets"</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In "Configure group size and scaling policies", choose **Target tracking scaling policy**. Choose "Metric Tye" as **Average CPU utilization** and select 80. in the "Target Value" Click **Next** all the way until the Auto Scaling goup is created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r>
              <a:rPr b="0" lang="en-IN" sz="4400" spc="-1" strike="noStrike">
                <a:latin typeface="Arial"/>
              </a:rPr>
              <a:t>4. Transfer the company domain to AWS Route 53</a:t>
            </a:r>
            <a:endParaRPr b="0" lang="en-IN" sz="4400" spc="-1" strike="noStrike">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This is described in answer to module 3 assignment 3. Please follow the same steps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r>
              <a:rPr b="0" lang="en-IN" sz="4400" spc="-1" strike="noStrike">
                <a:latin typeface="Arial"/>
              </a:rPr>
              <a:t>5. Create a new DNS record for the company's domain in AWS Route 53</a:t>
            </a:r>
            <a:endParaRPr b="0" lang="en-IN" sz="4400" spc="-1" strike="noStrike">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This is described in answer to module 3 assignment 3. Please follow the same steps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LibreOffice/7.2.3.2$Linux_X86_64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2022-01-02T22:01:33Z</dcterms:created>
  <dc:creator/>
  <dc:description/>
  <dc:language>en-IN</dc:language>
  <cp:lastModifiedBy/>
  <dcterms:modified xsi:type="dcterms:W3CDTF">2022-01-09T23:27:21Z</dcterms:modified>
  <cp:revision>1</cp:revision>
  <dc:subject/>
  <dc:title/>
</cp:coreProperties>
</file>