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3EDEC988-A9C4-4989-98B7-9292FB683A3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59480"/>
            <a:ext cx="9071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l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-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8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i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g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–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1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 </a:t>
            </a:r>
            <a:br/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I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3800" spc="-1" strike="noStrike">
                <a:solidFill>
                  <a:srgbClr val="2a6099"/>
                </a:solidFill>
                <a:latin typeface="Arial"/>
              </a:rPr>
              <a:t>M</a:t>
            </a:r>
            <a:endParaRPr b="0" lang="en-IN" sz="3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h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v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b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k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: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1</a:t>
            </a:r>
            <a:r>
              <a:rPr b="0" lang="en-IN" sz="2800" spc="-1" strike="noStrike">
                <a:latin typeface="Arial"/>
              </a:rPr>
              <a:t>.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4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I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M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m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“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1</a:t>
            </a:r>
            <a:r>
              <a:rPr b="0" lang="en-IN" sz="2800" spc="-1" strike="noStrike">
                <a:latin typeface="Arial"/>
              </a:rPr>
              <a:t>”</a:t>
            </a:r>
            <a:r>
              <a:rPr b="0" lang="en-IN" sz="2800" spc="-1" strike="noStrike">
                <a:latin typeface="Arial"/>
              </a:rPr>
              <a:t>,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“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2</a:t>
            </a:r>
            <a:r>
              <a:rPr b="0" lang="en-IN" sz="2800" spc="-1" strike="noStrike">
                <a:latin typeface="Arial"/>
              </a:rPr>
              <a:t>”</a:t>
            </a:r>
            <a:r>
              <a:rPr b="0" lang="en-IN" sz="2800" spc="-1" strike="noStrike">
                <a:latin typeface="Arial"/>
              </a:rPr>
              <a:t>,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“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3</a:t>
            </a:r>
            <a:r>
              <a:rPr b="0" lang="en-IN" sz="2800" spc="-1" strike="noStrike">
                <a:latin typeface="Arial"/>
              </a:rPr>
              <a:t>”</a:t>
            </a:r>
            <a:r>
              <a:rPr b="0" lang="en-IN" sz="2800" spc="-1" strike="noStrike">
                <a:latin typeface="Arial"/>
              </a:rPr>
              <a:t>,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“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4</a:t>
            </a:r>
            <a:r>
              <a:rPr b="0" lang="en-IN" sz="2800" spc="-1" strike="noStrike">
                <a:latin typeface="Arial"/>
              </a:rPr>
              <a:t>”</a:t>
            </a:r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2</a:t>
            </a:r>
            <a:r>
              <a:rPr b="0" lang="en-IN" sz="2800" spc="-1" strike="noStrike">
                <a:latin typeface="Arial"/>
              </a:rPr>
              <a:t>.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2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G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p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m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“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v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m</a:t>
            </a:r>
            <a:r>
              <a:rPr b="0" lang="en-IN" sz="2800" spc="-1" strike="noStrike">
                <a:latin typeface="Arial"/>
              </a:rPr>
              <a:t>”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“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p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m</a:t>
            </a:r>
            <a:r>
              <a:rPr b="0" lang="en-IN" sz="2800" spc="-1" strike="noStrike">
                <a:latin typeface="Arial"/>
              </a:rPr>
              <a:t>”</a:t>
            </a:r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3</a:t>
            </a:r>
            <a:r>
              <a:rPr b="0" lang="en-IN" sz="2800" spc="-1" strike="noStrike">
                <a:latin typeface="Arial"/>
              </a:rPr>
              <a:t>.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1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2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v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m</a:t>
            </a:r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latin typeface="Arial"/>
              </a:rPr>
              <a:t>4</a:t>
            </a:r>
            <a:r>
              <a:rPr b="0" lang="en-IN" sz="2800" spc="-1" strike="noStrike">
                <a:latin typeface="Arial"/>
              </a:rPr>
              <a:t>.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1</a:t>
            </a:r>
            <a:r>
              <a:rPr b="0" lang="en-IN" sz="2800" spc="-1" strike="noStrike">
                <a:latin typeface="Arial"/>
              </a:rPr>
              <a:t>,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3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n</a:t>
            </a:r>
            <a:r>
              <a:rPr b="0" lang="en-IN" sz="2800" spc="-1" strike="noStrike">
                <a:latin typeface="Arial"/>
              </a:rPr>
              <a:t>d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u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r</a:t>
            </a:r>
            <a:r>
              <a:rPr b="0" lang="en-IN" sz="2800" spc="-1" strike="noStrike">
                <a:latin typeface="Arial"/>
              </a:rPr>
              <a:t>4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h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O</a:t>
            </a:r>
            <a:r>
              <a:rPr b="0" lang="en-IN" sz="2800" spc="-1" strike="noStrike">
                <a:latin typeface="Arial"/>
              </a:rPr>
              <a:t>p</a:t>
            </a:r>
            <a:r>
              <a:rPr b="0" lang="en-IN" sz="2800" spc="-1" strike="noStrike">
                <a:latin typeface="Arial"/>
              </a:rPr>
              <a:t>s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</a:t>
            </a:r>
            <a:r>
              <a:rPr b="0" lang="en-IN" sz="2800" spc="-1" strike="noStrike">
                <a:latin typeface="Arial"/>
              </a:rPr>
              <a:t>e</a:t>
            </a:r>
            <a:r>
              <a:rPr b="0" lang="en-IN" sz="2800" spc="-1" strike="noStrike">
                <a:latin typeface="Arial"/>
              </a:rPr>
              <a:t>a</a:t>
            </a:r>
            <a:r>
              <a:rPr b="0" lang="en-IN" sz="2800" spc="-1" strike="noStrike">
                <a:latin typeface="Arial"/>
              </a:rPr>
              <a:t>m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-2160" y="0"/>
            <a:ext cx="3962160" cy="17046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013280" y="10800"/>
            <a:ext cx="1926720" cy="1738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6228000" y="5040"/>
            <a:ext cx="1752120" cy="894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-8640" y="2899800"/>
            <a:ext cx="5552640" cy="2752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7" name=""/>
          <p:cNvSpPr/>
          <p:nvPr/>
        </p:nvSpPr>
        <p:spPr>
          <a:xfrm>
            <a:off x="360000" y="1980000"/>
            <a:ext cx="360000" cy="36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72000" y="1980000"/>
            <a:ext cx="360000" cy="36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6984360" y="1044360"/>
            <a:ext cx="360000" cy="36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616720" y="4320720"/>
            <a:ext cx="360000" cy="36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7344000" y="4500000"/>
            <a:ext cx="2627280" cy="10800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5400000" cy="2504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3" name=""/>
          <p:cNvSpPr/>
          <p:nvPr/>
        </p:nvSpPr>
        <p:spPr>
          <a:xfrm>
            <a:off x="5472000" y="1008000"/>
            <a:ext cx="360000" cy="36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5472000" y="2952000"/>
            <a:ext cx="360000" cy="36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6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-6840" y="2580840"/>
            <a:ext cx="5406840" cy="12218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6" name=""/>
          <p:cNvSpPr/>
          <p:nvPr/>
        </p:nvSpPr>
        <p:spPr>
          <a:xfrm>
            <a:off x="7344000" y="4500000"/>
            <a:ext cx="2627280" cy="10800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2700000" cy="1315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0" y="1373040"/>
            <a:ext cx="5040000" cy="16603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0" y="3276000"/>
            <a:ext cx="1638000" cy="275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360" y="3763440"/>
            <a:ext cx="6299640" cy="17175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1" name=""/>
          <p:cNvSpPr/>
          <p:nvPr/>
        </p:nvSpPr>
        <p:spPr>
          <a:xfrm>
            <a:off x="1476000" y="432000"/>
            <a:ext cx="360000" cy="36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7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932000" y="468000"/>
            <a:ext cx="360000" cy="36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8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5112720" y="1980720"/>
            <a:ext cx="360000" cy="36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7344000" y="2700000"/>
            <a:ext cx="2627280" cy="28800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”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5"/>
          <a:stretch/>
        </p:blipFill>
        <p:spPr>
          <a:xfrm>
            <a:off x="0" y="8640"/>
            <a:ext cx="1386720" cy="1251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6" name=""/>
          <p:cNvSpPr/>
          <p:nvPr/>
        </p:nvSpPr>
        <p:spPr>
          <a:xfrm>
            <a:off x="1729080" y="3168000"/>
            <a:ext cx="610920" cy="4690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10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409080" y="4392000"/>
            <a:ext cx="610920" cy="46908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11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0" y="3096000"/>
            <a:ext cx="1638000" cy="275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0" y="-8280"/>
            <a:ext cx="2700000" cy="1311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0" y="1383840"/>
            <a:ext cx="5040000" cy="1664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360" y="3428640"/>
            <a:ext cx="6659640" cy="2205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72" name=""/>
          <p:cNvSpPr/>
          <p:nvPr/>
        </p:nvSpPr>
        <p:spPr>
          <a:xfrm>
            <a:off x="2808000" y="360000"/>
            <a:ext cx="612000" cy="468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12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5148360" y="2124360"/>
            <a:ext cx="612000" cy="468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13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6768720" y="4284720"/>
            <a:ext cx="612000" cy="468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15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344000" y="4788000"/>
            <a:ext cx="2627280" cy="7920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”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1728720" y="2988720"/>
            <a:ext cx="612000" cy="468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14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2022-01-16T18:32:39Z</dcterms:modified>
  <cp:revision>1</cp:revision>
  <dc:subject/>
  <dc:title/>
</cp:coreProperties>
</file>