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Module-7 Assignment – 4</a:t>
            </a:r>
            <a:br/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SQS and SES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 FIFO SQS Queue and test by sending messages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Register your mail in SES and send a test mail to yourself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-11520"/>
            <a:ext cx="4139280" cy="16786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rcRect l="1829" t="1293" r="0" b="15813"/>
          <a:stretch/>
        </p:blipFill>
        <p:spPr>
          <a:xfrm>
            <a:off x="4500000" y="0"/>
            <a:ext cx="4094280" cy="1798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0" name=""/>
          <p:cNvSpPr/>
          <p:nvPr/>
        </p:nvSpPr>
        <p:spPr>
          <a:xfrm>
            <a:off x="756000" y="180000"/>
            <a:ext cx="359280" cy="359280"/>
          </a:xfrm>
          <a:prstGeom prst="wedgeEllipseCallout">
            <a:avLst>
              <a:gd name="adj1" fmla="val -102643"/>
              <a:gd name="adj2" fmla="val -5958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965320" y="666720"/>
            <a:ext cx="359280" cy="359280"/>
          </a:xfrm>
          <a:prstGeom prst="wedgeEllipseCallout">
            <a:avLst>
              <a:gd name="adj1" fmla="val -61986"/>
              <a:gd name="adj2" fmla="val 80768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940000" y="1404000"/>
            <a:ext cx="359280" cy="359280"/>
          </a:xfrm>
          <a:prstGeom prst="wedgeEllipseCallout">
            <a:avLst>
              <a:gd name="adj1" fmla="val -88861"/>
              <a:gd name="adj2" fmla="val 4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40000" y="4680000"/>
            <a:ext cx="359280" cy="359280"/>
          </a:xfrm>
          <a:prstGeom prst="wedgeEllipseCallout">
            <a:avLst>
              <a:gd name="adj1" fmla="val -88861"/>
              <a:gd name="adj2" fmla="val 4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0" y="2817360"/>
            <a:ext cx="7379280" cy="2851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900000" y="5220000"/>
            <a:ext cx="359280" cy="359280"/>
          </a:xfrm>
          <a:prstGeom prst="wedgeEllipseCallout">
            <a:avLst>
              <a:gd name="adj1" fmla="val -84662"/>
              <a:gd name="adj2" fmla="val -2250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560000" y="4140000"/>
            <a:ext cx="2339280" cy="13597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Search for “SQS”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Select and open SQS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Click on Create Queue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Select FIFO as type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Give it a name ending with “.fifo”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940000" y="1404000"/>
            <a:ext cx="359280" cy="359280"/>
          </a:xfrm>
          <a:prstGeom prst="wedgeEllipseCallout">
            <a:avLst>
              <a:gd name="adj1" fmla="val -88861"/>
              <a:gd name="adj2" fmla="val 4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890120" cy="20664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1620000" y="1260000"/>
            <a:ext cx="359280" cy="359280"/>
          </a:xfrm>
          <a:prstGeom prst="wedgeEllipseCallout">
            <a:avLst>
              <a:gd name="adj1" fmla="val -78467"/>
              <a:gd name="adj2" fmla="val -68180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7560000" y="4320360"/>
            <a:ext cx="2339280" cy="936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6. Create tags as needed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7. Create queue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8. Verify that SQS is created corectly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7380000" y="1440000"/>
            <a:ext cx="359280" cy="359280"/>
          </a:xfrm>
          <a:prstGeom prst="wedgeEllipseCallout">
            <a:avLst>
              <a:gd name="adj1" fmla="val -3550"/>
              <a:gd name="adj2" fmla="val 81268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0" y="2348640"/>
            <a:ext cx="7379280" cy="3320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3" name=""/>
          <p:cNvSpPr/>
          <p:nvPr/>
        </p:nvSpPr>
        <p:spPr>
          <a:xfrm>
            <a:off x="6660000" y="3240000"/>
            <a:ext cx="359280" cy="359280"/>
          </a:xfrm>
          <a:prstGeom prst="wedgeEllipseCallout">
            <a:avLst>
              <a:gd name="adj1" fmla="val -88259"/>
              <a:gd name="adj2" fmla="val -1283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" y="36000"/>
            <a:ext cx="8343360" cy="1079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0" y="1350000"/>
            <a:ext cx="8147160" cy="2609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6" name=""/>
          <p:cNvSpPr/>
          <p:nvPr/>
        </p:nvSpPr>
        <p:spPr>
          <a:xfrm>
            <a:off x="900000" y="900000"/>
            <a:ext cx="359280" cy="359280"/>
          </a:xfrm>
          <a:prstGeom prst="wedgeEllipseCallout">
            <a:avLst>
              <a:gd name="adj1" fmla="val -88259"/>
              <a:gd name="adj2" fmla="val -1283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120000" y="576000"/>
            <a:ext cx="719280" cy="539280"/>
          </a:xfrm>
          <a:prstGeom prst="wedgeEllipseCallout">
            <a:avLst>
              <a:gd name="adj1" fmla="val 222"/>
              <a:gd name="adj2" fmla="val -94166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800000" y="2520000"/>
            <a:ext cx="719280" cy="539280"/>
          </a:xfrm>
          <a:prstGeom prst="wedgeEllipseCallout">
            <a:avLst>
              <a:gd name="adj1" fmla="val -83578"/>
              <a:gd name="adj2" fmla="val -96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880000" y="2952000"/>
            <a:ext cx="719280" cy="539280"/>
          </a:xfrm>
          <a:prstGeom prst="wedgeEllipseCallout">
            <a:avLst>
              <a:gd name="adj1" fmla="val -83578"/>
              <a:gd name="adj2" fmla="val -96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440000" y="3312000"/>
            <a:ext cx="719280" cy="539280"/>
          </a:xfrm>
          <a:prstGeom prst="wedgeEllipseCallout">
            <a:avLst>
              <a:gd name="adj1" fmla="val -71736"/>
              <a:gd name="adj2" fmla="val 231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8172000" y="1584000"/>
            <a:ext cx="719280" cy="539280"/>
          </a:xfrm>
          <a:prstGeom prst="wedgeEllipseCallout">
            <a:avLst>
              <a:gd name="adj1" fmla="val -71736"/>
              <a:gd name="adj2" fmla="val 231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80000" y="4572720"/>
            <a:ext cx="3779280" cy="936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9. Select the SQS queue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10. Select “send and receive messages”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11. Fill the message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12. Give the message group id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068000" y="4573080"/>
            <a:ext cx="3779280" cy="9363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13. Give deduplication id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14. Send the message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1800"/>
            <a:ext cx="8099280" cy="1733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0" y="1800000"/>
            <a:ext cx="4816440" cy="3329280"/>
          </a:xfrm>
          <a:prstGeom prst="rect">
            <a:avLst/>
          </a:prstGeom>
          <a:ln w="0">
            <a:solidFill>
              <a:srgbClr val="3465a4"/>
            </a:solidFill>
            <a:prstDash val="sysDot"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4875120" y="1800000"/>
            <a:ext cx="5024160" cy="1880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7" name=""/>
          <p:cNvSpPr/>
          <p:nvPr/>
        </p:nvSpPr>
        <p:spPr>
          <a:xfrm>
            <a:off x="7200000" y="288000"/>
            <a:ext cx="719280" cy="539280"/>
          </a:xfrm>
          <a:prstGeom prst="wedgeEllipseCallout">
            <a:avLst>
              <a:gd name="adj1" fmla="val -675"/>
              <a:gd name="adj2" fmla="val -7411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764000" y="1368000"/>
            <a:ext cx="719280" cy="539280"/>
          </a:xfrm>
          <a:prstGeom prst="wedgeEllipseCallout">
            <a:avLst>
              <a:gd name="adj1" fmla="val -69638"/>
              <a:gd name="adj2" fmla="val 9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48000" y="2052000"/>
            <a:ext cx="719280" cy="539280"/>
          </a:xfrm>
          <a:prstGeom prst="wedgeEllipseCallout">
            <a:avLst>
              <a:gd name="adj1" fmla="val -69638"/>
              <a:gd name="adj2" fmla="val 9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976000" y="2088000"/>
            <a:ext cx="719280" cy="539280"/>
          </a:xfrm>
          <a:prstGeom prst="wedgeEllipseCallout">
            <a:avLst>
              <a:gd name="adj1" fmla="val -69638"/>
              <a:gd name="adj2" fmla="val 9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120000" y="4140000"/>
            <a:ext cx="3779280" cy="13629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15. Click to poll for messages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16. Click on the message we wish to see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17. Verify details of the message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18. Verify body of the message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19. Click on Done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8604000" y="3312000"/>
            <a:ext cx="719280" cy="539280"/>
          </a:xfrm>
          <a:prstGeom prst="wedgeEllipseCallout">
            <a:avLst>
              <a:gd name="adj1" fmla="val 68388"/>
              <a:gd name="adj2" fmla="val 1828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-9360"/>
            <a:ext cx="5294880" cy="2132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4" name=""/>
          <p:cNvSpPr/>
          <p:nvPr/>
        </p:nvSpPr>
        <p:spPr>
          <a:xfrm>
            <a:off x="7308000" y="3960000"/>
            <a:ext cx="2699280" cy="16434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20. Type “ses “ in search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21. Click to open SES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22. Create identity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23. Select email address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24. Provide email 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25. Create tags as needed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26. Create identity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6394320" y="0"/>
            <a:ext cx="3684960" cy="1837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6" name=""/>
          <p:cNvSpPr/>
          <p:nvPr/>
        </p:nvSpPr>
        <p:spPr>
          <a:xfrm>
            <a:off x="576000" y="216000"/>
            <a:ext cx="719280" cy="539280"/>
          </a:xfrm>
          <a:prstGeom prst="wedgeEllipseCallout">
            <a:avLst>
              <a:gd name="adj1" fmla="val -55495"/>
              <a:gd name="adj2" fmla="val -3700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0000" y="720000"/>
            <a:ext cx="719280" cy="539280"/>
          </a:xfrm>
          <a:prstGeom prst="wedgeEllipseCallout">
            <a:avLst>
              <a:gd name="adj1" fmla="val -27"/>
              <a:gd name="adj2" fmla="val 8264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028000" y="1260000"/>
            <a:ext cx="719280" cy="539280"/>
          </a:xfrm>
          <a:prstGeom prst="wedgeEllipseCallout">
            <a:avLst>
              <a:gd name="adj1" fmla="val -75037"/>
              <a:gd name="adj2" fmla="val 362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0" y="2584800"/>
            <a:ext cx="5219280" cy="3084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20" name=""/>
          <p:cNvSpPr/>
          <p:nvPr/>
        </p:nvSpPr>
        <p:spPr>
          <a:xfrm>
            <a:off x="3960000" y="3276000"/>
            <a:ext cx="719280" cy="539280"/>
          </a:xfrm>
          <a:prstGeom prst="wedgeEllipseCallout">
            <a:avLst>
              <a:gd name="adj1" fmla="val -2476"/>
              <a:gd name="adj2" fmla="val 8317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23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5725800" y="1909800"/>
            <a:ext cx="4353480" cy="1869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22" name=""/>
          <p:cNvSpPr/>
          <p:nvPr/>
        </p:nvSpPr>
        <p:spPr>
          <a:xfrm>
            <a:off x="1980000" y="4500000"/>
            <a:ext cx="719280" cy="539280"/>
          </a:xfrm>
          <a:prstGeom prst="wedgeEllipseCallout">
            <a:avLst>
              <a:gd name="adj1" fmla="val -80583"/>
              <a:gd name="adj2" fmla="val 1564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660000" y="3060000"/>
            <a:ext cx="719280" cy="539280"/>
          </a:xfrm>
          <a:prstGeom prst="wedgeEllipseCallout">
            <a:avLst>
              <a:gd name="adj1" fmla="val -55694"/>
              <a:gd name="adj2" fmla="val -6505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8820000" y="3060000"/>
            <a:ext cx="719280" cy="53928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26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rcRect l="0" t="0" r="0" b="16"/>
          <a:stretch/>
        </p:blipFill>
        <p:spPr>
          <a:xfrm>
            <a:off x="360" y="0"/>
            <a:ext cx="7378920" cy="1133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6840" y="1208520"/>
            <a:ext cx="7386120" cy="1518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0" y="2828880"/>
            <a:ext cx="5759280" cy="595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0" y="3528000"/>
            <a:ext cx="7379280" cy="1132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29" name=""/>
          <p:cNvSpPr/>
          <p:nvPr/>
        </p:nvSpPr>
        <p:spPr>
          <a:xfrm>
            <a:off x="7416000" y="3600000"/>
            <a:ext cx="2627280" cy="199944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27. e-mail will be unverified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28. Check email for verification link. Click on it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29. It should open a new page to confirm that email is verified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30. Go back to SES console to check if email is verified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896000" y="432000"/>
            <a:ext cx="719280" cy="53928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320000" y="1800000"/>
            <a:ext cx="719280" cy="53928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320000" y="2700000"/>
            <a:ext cx="719280" cy="539280"/>
          </a:xfrm>
          <a:prstGeom prst="wedgeEllipseCallout">
            <a:avLst>
              <a:gd name="adj1" fmla="val -82379"/>
              <a:gd name="adj2" fmla="val 1564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040000" y="3960000"/>
            <a:ext cx="719280" cy="53928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8098920" cy="1252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60" y="1383840"/>
            <a:ext cx="3238920" cy="4285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365640" y="1398240"/>
            <a:ext cx="3113640" cy="437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37" name=""/>
          <p:cNvSpPr/>
          <p:nvPr/>
        </p:nvSpPr>
        <p:spPr>
          <a:xfrm>
            <a:off x="6300000" y="180000"/>
            <a:ext cx="539280" cy="35964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720360" y="720000"/>
            <a:ext cx="539280" cy="35964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800360" y="1872000"/>
            <a:ext cx="539280" cy="359640"/>
          </a:xfrm>
          <a:prstGeom prst="wedgeEllipseCallout">
            <a:avLst>
              <a:gd name="adj1" fmla="val -666"/>
              <a:gd name="adj2" fmla="val 8236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080360" y="2772000"/>
            <a:ext cx="539280" cy="359640"/>
          </a:xfrm>
          <a:prstGeom prst="wedgeEllipseCallout">
            <a:avLst>
              <a:gd name="adj1" fmla="val -87066"/>
              <a:gd name="adj2" fmla="val 7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088280" y="3204360"/>
            <a:ext cx="539280" cy="359640"/>
          </a:xfrm>
          <a:prstGeom prst="wedgeEllipseCallout">
            <a:avLst>
              <a:gd name="adj1" fmla="val -87066"/>
              <a:gd name="adj2" fmla="val 7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060200" y="3636720"/>
            <a:ext cx="539280" cy="359640"/>
          </a:xfrm>
          <a:prstGeom prst="wedgeEllipseCallout">
            <a:avLst>
              <a:gd name="adj1" fmla="val -87066"/>
              <a:gd name="adj2" fmla="val 7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068120" y="4357080"/>
            <a:ext cx="539280" cy="359640"/>
          </a:xfrm>
          <a:prstGeom prst="wedgeEllipseCallout">
            <a:avLst>
              <a:gd name="adj1" fmla="val 1933"/>
              <a:gd name="adj2" fmla="val -85364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37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2651760" y="5049720"/>
            <a:ext cx="539280" cy="359640"/>
          </a:xfrm>
          <a:prstGeom prst="wedgeEllipseCallout">
            <a:avLst>
              <a:gd name="adj1" fmla="val -2866"/>
              <a:gd name="adj2" fmla="val 8406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38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4320000" y="1871640"/>
            <a:ext cx="539280" cy="359640"/>
          </a:xfrm>
          <a:prstGeom prst="wedgeEllipseCallout">
            <a:avLst>
              <a:gd name="adj1" fmla="val -2400"/>
              <a:gd name="adj2" fmla="val -95754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416000" y="3240000"/>
            <a:ext cx="2627280" cy="2385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31. Select the email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32. Select send test email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33. Select a format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34. Select from email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35. Select a scenario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36. Select a recipient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37. Type the message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38. Send the email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39. Verify that test email is sent successfully 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2022-01-16T18:18:33Z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