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37E53-4059-459A-9CE7-3633E8A0959A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5A3-6915-4285-9056-0ECB669A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3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375A3-6915-4285-9056-0ECB669A61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B099-3B5B-472D-B3CC-4540C05CA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F16BB-CBCE-4B64-86F6-6F278540A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52F35-42D4-419F-91D9-F2774624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BEDDF-54B5-446D-AB19-7660C0FE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B593-B768-4A96-9B60-2211093A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1A71-1613-40B0-9C02-4B98CD99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97CB-4494-4DCA-87C8-669823E71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BB1F-485F-4871-BE9D-C9E770AA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7231-788B-492E-BE59-ECECFDEA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40DE-53F9-4DE8-AAC8-4986F039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CA480-4DF0-48D0-8932-49EC85D9D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70C58-9327-4442-8458-B6DA4C16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C4D1-5A35-4066-AE47-8C265D6B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80F4-FCF3-4485-A272-70DAEC14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843F-AA20-4AF3-98A5-E0A6DE5B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172-F7F4-49B9-B950-7DC26F58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6A97-66E4-4CC1-BE68-F4BE2323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370B-CE88-48A3-83CB-0C068A6F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5B6D-64FB-4CD6-BFCA-29DA6FEE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A6A2-7991-4A17-8682-0E2BD45D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3B92-C223-4CF4-9FD1-09AE5851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5589-835D-41DC-AF11-EBD64C17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BB2DB-BD7E-43CB-848F-E73A80F1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988E-60F6-491E-8D78-C53267A1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50C5-2B50-4C9E-8557-E4C524F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875D-AA62-41DA-8FC0-414DB420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6BA4-B682-4ED9-904B-EDEF03A91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BB783-FDEF-4D38-9C2B-F9A4DF1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B0ED6-F4BB-4C74-9BBD-872F7CC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9ECF6-6580-4DDA-B3C3-D9610AA5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4EBC-E223-4B2E-A593-58831882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7B37-3B75-41AC-B756-2ADF22C1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AC90-1DB1-47E7-91B6-E533CEDB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C2107-D5AE-48A6-BBB2-A8257F541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6C66B-9ED8-43CE-981A-C66380AA7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F9317-4A4F-4C41-8960-EAD8608C6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1E267-3F9F-4CBA-BE75-E6355C75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B2354-5E17-4FCC-8BEA-E3367E8D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C4709-79F2-469E-9D14-7E36259C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E83E-7EC5-4DAA-8411-AFD9B1D4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25599-9616-4C29-B915-878603CE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E4CA0-2728-4F21-9F47-CB5310C1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5353C-6877-472E-85B2-DDBF12E6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E7CC0-87F3-4121-87A5-BDA323E3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221AB-9B49-452F-AB61-615B9100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26ACA-CBFD-4C2E-9397-0C7E5B5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DDD2-C265-4512-A76A-5ED82B73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F161-6D77-408E-92E1-41FC5BE1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4FB5C-3FFC-4631-9203-3E18C1146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19D3-BF38-4735-90DC-06C207DF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1C7E-6DBF-4F52-A089-F6FC5CBF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70100-3E56-4A28-A167-F3077250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9DCB-D781-4D1A-82DA-297BD4F6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555F0-F625-45EA-BF74-2BF22A425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5DFA-A16A-425D-96C4-F049791FB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809E-BFFE-4E18-BB78-2AFDA8C8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3BE53-CE9F-473C-B597-E24CFBC3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7A78-B5FB-499F-904B-230BF98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8D365-165A-4995-9299-7FF81EE1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8DC4A-BD76-415D-AB7B-CBDBE06D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C38AA-8FF9-43FA-80A0-0E4FF6FE0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2900-6B47-4C75-A831-639F1BD9F552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1D25-DE91-44D4-AC13-16B3529FC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CDC8-8FE4-4B02-8691-20A4CDD9A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66F4-3D4B-4116-991F-A4B70F7C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/amazon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7722-ED16-4FE8-8BE5-4FBE26C4A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Module 2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96E64-E3A0-48E4-80AA-4C94CE63A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You have been asked to: </a:t>
            </a:r>
          </a:p>
          <a:p>
            <a:pPr marL="457200" indent="-457200" algn="l">
              <a:buAutoNum type="arabicPeriod"/>
            </a:pPr>
            <a:r>
              <a:rPr lang="en-US" dirty="0"/>
              <a:t>Create an Instance in us-east-1 (N. Virginia) region with </a:t>
            </a:r>
            <a:r>
              <a:rPr lang="en-US" dirty="0" err="1"/>
              <a:t>anUbuntu</a:t>
            </a:r>
            <a:r>
              <a:rPr lang="en-US" dirty="0"/>
              <a:t> OS and install Nginx for making them web servers </a:t>
            </a:r>
          </a:p>
          <a:p>
            <a:pPr marL="457200" indent="-457200" algn="l">
              <a:buAutoNum type="arabicPeriod"/>
            </a:pPr>
            <a:r>
              <a:rPr lang="en-US" dirty="0"/>
              <a:t>2. Change the default website with a hello world </a:t>
            </a:r>
            <a:r>
              <a:rPr lang="en-US" dirty="0" err="1"/>
              <a:t>pag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7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9F283-09C3-49ED-AD28-2B59FCA3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711"/>
            <a:ext cx="12192000" cy="5908577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1CCBAC5-1613-49ED-B637-0AF9E9164501}"/>
              </a:ext>
            </a:extLst>
          </p:cNvPr>
          <p:cNvSpPr/>
          <p:nvPr/>
        </p:nvSpPr>
        <p:spPr>
          <a:xfrm>
            <a:off x="9120723" y="4989182"/>
            <a:ext cx="2848194" cy="612648"/>
          </a:xfrm>
          <a:prstGeom prst="wedgeRectCallout">
            <a:avLst>
              <a:gd name="adj1" fmla="val 38649"/>
              <a:gd name="adj2" fmla="val 11464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20. Click on Launch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BAF32C-EA49-47E9-93F3-EAB9C600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93" y="3012508"/>
            <a:ext cx="3778703" cy="3035881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B45AEDC-BA61-4A98-B86B-5592C2B90342}"/>
              </a:ext>
            </a:extLst>
          </p:cNvPr>
          <p:cNvSpPr/>
          <p:nvPr/>
        </p:nvSpPr>
        <p:spPr>
          <a:xfrm>
            <a:off x="7571841" y="3428999"/>
            <a:ext cx="3369857" cy="612648"/>
          </a:xfrm>
          <a:prstGeom prst="wedgeRectCallout">
            <a:avLst>
              <a:gd name="adj1" fmla="val -65897"/>
              <a:gd name="adj2" fmla="val 8418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21. Select to choose a key pair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197F760-9008-432A-8900-57BF1693DEE4}"/>
              </a:ext>
            </a:extLst>
          </p:cNvPr>
          <p:cNvSpPr/>
          <p:nvPr/>
        </p:nvSpPr>
        <p:spPr>
          <a:xfrm>
            <a:off x="223083" y="4530448"/>
            <a:ext cx="3369857" cy="612648"/>
          </a:xfrm>
          <a:prstGeom prst="wedgeRectCallout">
            <a:avLst>
              <a:gd name="adj1" fmla="val 61193"/>
              <a:gd name="adj2" fmla="val -110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22. Select a name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636EAE5-991D-4500-900C-ECA2A2997ED4}"/>
              </a:ext>
            </a:extLst>
          </p:cNvPr>
          <p:cNvSpPr/>
          <p:nvPr/>
        </p:nvSpPr>
        <p:spPr>
          <a:xfrm>
            <a:off x="2726143" y="5296867"/>
            <a:ext cx="3369857" cy="612648"/>
          </a:xfrm>
          <a:prstGeom prst="wedgeRectCallout">
            <a:avLst>
              <a:gd name="adj1" fmla="val 58146"/>
              <a:gd name="adj2" fmla="val -10619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23. Download and save the key pair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3DF97C5-7019-470B-9A07-48CC3AC15D9C}"/>
              </a:ext>
            </a:extLst>
          </p:cNvPr>
          <p:cNvSpPr/>
          <p:nvPr/>
        </p:nvSpPr>
        <p:spPr>
          <a:xfrm>
            <a:off x="7571841" y="5742501"/>
            <a:ext cx="1721908" cy="500115"/>
          </a:xfrm>
          <a:prstGeom prst="wedgeRectCallout">
            <a:avLst>
              <a:gd name="adj1" fmla="val -60836"/>
              <a:gd name="adj2" fmla="val -3004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24. Launch</a:t>
            </a:r>
          </a:p>
        </p:txBody>
      </p:sp>
    </p:spTree>
    <p:extLst>
      <p:ext uri="{BB962C8B-B14F-4D97-AF65-F5344CB8AC3E}">
        <p14:creationId xmlns:p14="http://schemas.microsoft.com/office/powerpoint/2010/main" val="418482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F62D74-D99D-43BD-982D-06504947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B73A50-9C01-41CF-AA93-8975E3C4938A}"/>
              </a:ext>
            </a:extLst>
          </p:cNvPr>
          <p:cNvSpPr/>
          <p:nvPr/>
        </p:nvSpPr>
        <p:spPr>
          <a:xfrm>
            <a:off x="9195367" y="5098688"/>
            <a:ext cx="1721908" cy="500115"/>
          </a:xfrm>
          <a:prstGeom prst="wedgeRectCallout">
            <a:avLst>
              <a:gd name="adj1" fmla="val 64879"/>
              <a:gd name="adj2" fmla="val -1138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25. Click on view instances</a:t>
            </a:r>
          </a:p>
        </p:txBody>
      </p:sp>
    </p:spTree>
    <p:extLst>
      <p:ext uri="{BB962C8B-B14F-4D97-AF65-F5344CB8AC3E}">
        <p14:creationId xmlns:p14="http://schemas.microsoft.com/office/powerpoint/2010/main" val="201355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4CD465-67B1-4234-BE40-502DCCE3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46F2DD6-E0E5-4BD2-A872-73FCC79BE0C4}"/>
              </a:ext>
            </a:extLst>
          </p:cNvPr>
          <p:cNvSpPr/>
          <p:nvPr/>
        </p:nvSpPr>
        <p:spPr>
          <a:xfrm>
            <a:off x="1936149" y="2056906"/>
            <a:ext cx="4716577" cy="294406"/>
          </a:xfrm>
          <a:prstGeom prst="wedgeRectCallout">
            <a:avLst>
              <a:gd name="adj1" fmla="val -20196"/>
              <a:gd name="adj2" fmla="val -11772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26. The instance should be successfully launched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0B953B0-DE59-4955-92E9-5AD34627E027}"/>
              </a:ext>
            </a:extLst>
          </p:cNvPr>
          <p:cNvSpPr/>
          <p:nvPr/>
        </p:nvSpPr>
        <p:spPr>
          <a:xfrm>
            <a:off x="6096000" y="2668991"/>
            <a:ext cx="3536301" cy="500115"/>
          </a:xfrm>
          <a:prstGeom prst="wedgeRectCallout">
            <a:avLst>
              <a:gd name="adj1" fmla="val 49438"/>
              <a:gd name="adj2" fmla="val -12519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27. Connect to the instance in a new web 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339664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5E059D-AE8D-4471-9A86-E7E2C0B8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742"/>
            <a:ext cx="12192000" cy="482851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A914F36-1551-41EC-85F7-519D238BF064}"/>
              </a:ext>
            </a:extLst>
          </p:cNvPr>
          <p:cNvSpPr/>
          <p:nvPr/>
        </p:nvSpPr>
        <p:spPr>
          <a:xfrm>
            <a:off x="5746149" y="5243803"/>
            <a:ext cx="1419762" cy="257955"/>
          </a:xfrm>
          <a:prstGeom prst="wedgeRectCallout">
            <a:avLst>
              <a:gd name="adj1" fmla="val -54223"/>
              <a:gd name="adj2" fmla="val 2033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28. Connect</a:t>
            </a:r>
          </a:p>
        </p:txBody>
      </p:sp>
    </p:spTree>
    <p:extLst>
      <p:ext uri="{BB962C8B-B14F-4D97-AF65-F5344CB8AC3E}">
        <p14:creationId xmlns:p14="http://schemas.microsoft.com/office/powerpoint/2010/main" val="379036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1B5C917-77F4-4EF6-975C-48DADC85AEA8}"/>
              </a:ext>
            </a:extLst>
          </p:cNvPr>
          <p:cNvSpPr/>
          <p:nvPr/>
        </p:nvSpPr>
        <p:spPr>
          <a:xfrm>
            <a:off x="315731" y="421968"/>
            <a:ext cx="1932945" cy="257955"/>
          </a:xfrm>
          <a:prstGeom prst="wedgeRectCallout">
            <a:avLst>
              <a:gd name="adj1" fmla="val -15123"/>
              <a:gd name="adj2" fmla="val 854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29. Install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97925-9461-4AAB-94DC-F59FA100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" y="789487"/>
            <a:ext cx="11949404" cy="876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BBEA1-4627-4135-9445-7087143A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1038"/>
            <a:ext cx="12192000" cy="32766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CC13D-36DB-4071-B420-333BC3FCBA4C}"/>
              </a:ext>
            </a:extLst>
          </p:cNvPr>
          <p:cNvSpPr/>
          <p:nvPr/>
        </p:nvSpPr>
        <p:spPr>
          <a:xfrm>
            <a:off x="93302" y="2577335"/>
            <a:ext cx="4749286" cy="457014"/>
          </a:xfrm>
          <a:prstGeom prst="wedgeRectCallout">
            <a:avLst>
              <a:gd name="adj1" fmla="val -15123"/>
              <a:gd name="adj2" fmla="val 854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30. Open the public IP address in a browser to verify that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 is correctly installed</a:t>
            </a:r>
          </a:p>
        </p:txBody>
      </p:sp>
    </p:spTree>
    <p:extLst>
      <p:ext uri="{BB962C8B-B14F-4D97-AF65-F5344CB8AC3E}">
        <p14:creationId xmlns:p14="http://schemas.microsoft.com/office/powerpoint/2010/main" val="349028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7B96-8B36-4A88-88DA-350B7FB45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709"/>
          <a:stretch/>
        </p:blipFill>
        <p:spPr>
          <a:xfrm>
            <a:off x="0" y="571500"/>
            <a:ext cx="12192000" cy="207404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2046DDC-4F36-465C-9D1A-ADE4BA9D5A78}"/>
              </a:ext>
            </a:extLst>
          </p:cNvPr>
          <p:cNvSpPr/>
          <p:nvPr/>
        </p:nvSpPr>
        <p:spPr>
          <a:xfrm>
            <a:off x="115410" y="2805530"/>
            <a:ext cx="8780016" cy="457014"/>
          </a:xfrm>
          <a:prstGeom prst="wedgeRectCallout">
            <a:avLst>
              <a:gd name="adj1" fmla="val -15712"/>
              <a:gd name="adj2" fmla="val -7993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31. Create an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 site and save it in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/sites-enabled/module2_assignment_1_site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D7DCA-F598-4A5E-8FE3-197005843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157"/>
          <a:stretch/>
        </p:blipFill>
        <p:spPr>
          <a:xfrm>
            <a:off x="0" y="3595457"/>
            <a:ext cx="12192000" cy="1463807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E77D949-CF66-4FFA-8832-06DE7018EF12}"/>
              </a:ext>
            </a:extLst>
          </p:cNvPr>
          <p:cNvSpPr/>
          <p:nvPr/>
        </p:nvSpPr>
        <p:spPr>
          <a:xfrm>
            <a:off x="97654" y="5219248"/>
            <a:ext cx="6560599" cy="457014"/>
          </a:xfrm>
          <a:prstGeom prst="wedgeRectCallout">
            <a:avLst>
              <a:gd name="adj1" fmla="val -15712"/>
              <a:gd name="adj2" fmla="val -7993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32. Create the HTML file /var/www/ec2_assignment_1/index.html</a:t>
            </a:r>
          </a:p>
        </p:txBody>
      </p:sp>
    </p:spTree>
    <p:extLst>
      <p:ext uri="{BB962C8B-B14F-4D97-AF65-F5344CB8AC3E}">
        <p14:creationId xmlns:p14="http://schemas.microsoft.com/office/powerpoint/2010/main" val="87091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2A1AD4-0B2D-41FE-9F86-5BA78B2E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66" y="726524"/>
            <a:ext cx="5905500" cy="103822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A0ADC4-0DFD-42E2-AD13-CF0EDE55DE82}"/>
              </a:ext>
            </a:extLst>
          </p:cNvPr>
          <p:cNvSpPr/>
          <p:nvPr/>
        </p:nvSpPr>
        <p:spPr>
          <a:xfrm>
            <a:off x="6578081" y="1017129"/>
            <a:ext cx="4478695" cy="457014"/>
          </a:xfrm>
          <a:prstGeom prst="wedgeRectCallout">
            <a:avLst>
              <a:gd name="adj1" fmla="val -56545"/>
              <a:gd name="adj2" fmla="val -2072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33. Restart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 to load the new configuration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C70A6-241A-42B1-8042-E883EC00E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39"/>
          <a:stretch/>
        </p:blipFill>
        <p:spPr>
          <a:xfrm>
            <a:off x="344066" y="1944895"/>
            <a:ext cx="7269714" cy="2968209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3201912-7D73-42CF-B235-75061C011AFF}"/>
              </a:ext>
            </a:extLst>
          </p:cNvPr>
          <p:cNvSpPr/>
          <p:nvPr/>
        </p:nvSpPr>
        <p:spPr>
          <a:xfrm>
            <a:off x="3978923" y="5015644"/>
            <a:ext cx="3941796" cy="457014"/>
          </a:xfrm>
          <a:prstGeom prst="wedgeRectCallout">
            <a:avLst>
              <a:gd name="adj1" fmla="val -31406"/>
              <a:gd name="adj2" fmla="val -14084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34. Click on security groups</a:t>
            </a:r>
          </a:p>
        </p:txBody>
      </p:sp>
    </p:spTree>
    <p:extLst>
      <p:ext uri="{BB962C8B-B14F-4D97-AF65-F5344CB8AC3E}">
        <p14:creationId xmlns:p14="http://schemas.microsoft.com/office/powerpoint/2010/main" val="22732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DF4EB4-AB29-479A-9410-FF1F716C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809"/>
            <a:ext cx="12192000" cy="590838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CEC218F-04CB-4BCD-8186-866EFAE30860}"/>
              </a:ext>
            </a:extLst>
          </p:cNvPr>
          <p:cNvSpPr/>
          <p:nvPr/>
        </p:nvSpPr>
        <p:spPr>
          <a:xfrm>
            <a:off x="3733624" y="2157037"/>
            <a:ext cx="3941796" cy="457014"/>
          </a:xfrm>
          <a:prstGeom prst="wedgeRectCallout">
            <a:avLst>
              <a:gd name="adj1" fmla="val -20145"/>
              <a:gd name="adj2" fmla="val -8062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35. Select the security group created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4A4CED4-DAD4-402A-913F-F5B39570033E}"/>
              </a:ext>
            </a:extLst>
          </p:cNvPr>
          <p:cNvSpPr/>
          <p:nvPr/>
        </p:nvSpPr>
        <p:spPr>
          <a:xfrm>
            <a:off x="8250204" y="3200493"/>
            <a:ext cx="3941796" cy="457014"/>
          </a:xfrm>
          <a:prstGeom prst="wedgeRectCallout">
            <a:avLst>
              <a:gd name="adj1" fmla="val 20169"/>
              <a:gd name="adj2" fmla="val 16996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36. Select to edit inbound rules</a:t>
            </a:r>
          </a:p>
        </p:txBody>
      </p:sp>
    </p:spTree>
    <p:extLst>
      <p:ext uri="{BB962C8B-B14F-4D97-AF65-F5344CB8AC3E}">
        <p14:creationId xmlns:p14="http://schemas.microsoft.com/office/powerpoint/2010/main" val="360600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70B5C-160F-4D9E-8069-7D9199AC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12192000" cy="553085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3D59D46-09A5-4AB7-93B3-E5EC2C62CA5A}"/>
              </a:ext>
            </a:extLst>
          </p:cNvPr>
          <p:cNvSpPr/>
          <p:nvPr/>
        </p:nvSpPr>
        <p:spPr>
          <a:xfrm>
            <a:off x="235209" y="5355864"/>
            <a:ext cx="3941796" cy="457014"/>
          </a:xfrm>
          <a:prstGeom prst="wedgeRectCallout">
            <a:avLst>
              <a:gd name="adj1" fmla="val -37588"/>
              <a:gd name="adj2" fmla="val -9341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37. Select to add rule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77A1620-1BEF-415F-A10B-367A36D826E8}"/>
              </a:ext>
            </a:extLst>
          </p:cNvPr>
          <p:cNvSpPr/>
          <p:nvPr/>
        </p:nvSpPr>
        <p:spPr>
          <a:xfrm>
            <a:off x="2281724" y="4745810"/>
            <a:ext cx="3941796" cy="457014"/>
          </a:xfrm>
          <a:prstGeom prst="wedgeRectCallout">
            <a:avLst>
              <a:gd name="adj1" fmla="val -37588"/>
              <a:gd name="adj2" fmla="val -9341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38. Add custom TCP rule to accept all inbound connections on port 81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58995B2-9CC3-45B4-8518-C388AF8CE566}"/>
              </a:ext>
            </a:extLst>
          </p:cNvPr>
          <p:cNvSpPr/>
          <p:nvPr/>
        </p:nvSpPr>
        <p:spPr>
          <a:xfrm>
            <a:off x="10468947" y="5794123"/>
            <a:ext cx="1184191" cy="457014"/>
          </a:xfrm>
          <a:prstGeom prst="wedgeRectCallout">
            <a:avLst>
              <a:gd name="adj1" fmla="val 17267"/>
              <a:gd name="adj2" fmla="val -8932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39. Save</a:t>
            </a:r>
          </a:p>
        </p:txBody>
      </p:sp>
    </p:spTree>
    <p:extLst>
      <p:ext uri="{BB962C8B-B14F-4D97-AF65-F5344CB8AC3E}">
        <p14:creationId xmlns:p14="http://schemas.microsoft.com/office/powerpoint/2010/main" val="322883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72B563-652D-465F-B48B-6D06F36A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2758026"/>
            <a:ext cx="11128310" cy="1341947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B09D091-3C49-4999-B6C5-5D9D0772CA59}"/>
              </a:ext>
            </a:extLst>
          </p:cNvPr>
          <p:cNvSpPr/>
          <p:nvPr/>
        </p:nvSpPr>
        <p:spPr>
          <a:xfrm>
            <a:off x="531845" y="2061877"/>
            <a:ext cx="11128310" cy="457014"/>
          </a:xfrm>
          <a:prstGeom prst="wedgeRectCallout">
            <a:avLst>
              <a:gd name="adj1" fmla="val -34549"/>
              <a:gd name="adj2" fmla="val 10054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40. Open the IP address with port 81 in a web browser (using http:// only). The new website must open successfully</a:t>
            </a:r>
          </a:p>
        </p:txBody>
      </p:sp>
    </p:spTree>
    <p:extLst>
      <p:ext uri="{BB962C8B-B14F-4D97-AF65-F5344CB8AC3E}">
        <p14:creationId xmlns:p14="http://schemas.microsoft.com/office/powerpoint/2010/main" val="86452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187ED6-4716-4675-ACE8-D2DAF703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802"/>
            <a:ext cx="12192000" cy="479039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D4E7B38-B034-454A-B29C-C423E4E43C4B}"/>
              </a:ext>
            </a:extLst>
          </p:cNvPr>
          <p:cNvSpPr/>
          <p:nvPr/>
        </p:nvSpPr>
        <p:spPr>
          <a:xfrm>
            <a:off x="9472474" y="337352"/>
            <a:ext cx="2627790" cy="612648"/>
          </a:xfrm>
          <a:prstGeom prst="wedgeRectCallout">
            <a:avLst>
              <a:gd name="adj1" fmla="val 27140"/>
              <a:gd name="adj2" fmla="val 7409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Login into </a:t>
            </a:r>
            <a:r>
              <a:rPr lang="en-US" dirty="0">
                <a:hlinkClick r:id="rId3"/>
              </a:rPr>
              <a:t>https://aws/amazon.com</a:t>
            </a:r>
            <a:r>
              <a:rPr lang="en-US" dirty="0"/>
              <a:t> 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A5785BB-E24C-4D64-A2AF-7AEADC531493}"/>
              </a:ext>
            </a:extLst>
          </p:cNvPr>
          <p:cNvSpPr/>
          <p:nvPr/>
        </p:nvSpPr>
        <p:spPr>
          <a:xfrm>
            <a:off x="9393964" y="1616588"/>
            <a:ext cx="2627790" cy="612648"/>
          </a:xfrm>
          <a:prstGeom prst="wedgeRectCallout">
            <a:avLst>
              <a:gd name="adj1" fmla="val 1130"/>
              <a:gd name="adj2" fmla="val -10832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Change region to 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 East (N.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Virgina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us-east-1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E0B06AC-CFAD-4D24-B192-CA822FDE5D09}"/>
              </a:ext>
            </a:extLst>
          </p:cNvPr>
          <p:cNvSpPr/>
          <p:nvPr/>
        </p:nvSpPr>
        <p:spPr>
          <a:xfrm>
            <a:off x="208401" y="337352"/>
            <a:ext cx="2627790" cy="612648"/>
          </a:xfrm>
          <a:prstGeom prst="wedgeRectCallout">
            <a:avLst>
              <a:gd name="adj1" fmla="val 1482"/>
              <a:gd name="adj2" fmla="val 921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Type “EC2” in search bar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067EF5B-9811-4E6D-B768-47BA5183F7FB}"/>
              </a:ext>
            </a:extLst>
          </p:cNvPr>
          <p:cNvSpPr/>
          <p:nvPr/>
        </p:nvSpPr>
        <p:spPr>
          <a:xfrm>
            <a:off x="3981456" y="1191715"/>
            <a:ext cx="2627790" cy="612648"/>
          </a:xfrm>
          <a:prstGeom prst="wedgeRectCallout">
            <a:avLst>
              <a:gd name="adj1" fmla="val 1482"/>
              <a:gd name="adj2" fmla="val 921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 Select EC2</a:t>
            </a:r>
          </a:p>
        </p:txBody>
      </p:sp>
    </p:spTree>
    <p:extLst>
      <p:ext uri="{BB962C8B-B14F-4D97-AF65-F5344CB8AC3E}">
        <p14:creationId xmlns:p14="http://schemas.microsoft.com/office/powerpoint/2010/main" val="280184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E3544-CF5A-44A7-811C-4F65465B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169"/>
            <a:ext cx="12192000" cy="5895662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2BD74D5-2C48-432F-89B7-6EC370B1364D}"/>
              </a:ext>
            </a:extLst>
          </p:cNvPr>
          <p:cNvSpPr/>
          <p:nvPr/>
        </p:nvSpPr>
        <p:spPr>
          <a:xfrm>
            <a:off x="8762260" y="107945"/>
            <a:ext cx="2848194" cy="612648"/>
          </a:xfrm>
          <a:prstGeom prst="wedgeRectCallout">
            <a:avLst>
              <a:gd name="adj1" fmla="val 30598"/>
              <a:gd name="adj2" fmla="val 9675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Select “Launch Instances”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BA0F115-ABE4-40DD-8C46-097C3D879673}"/>
              </a:ext>
            </a:extLst>
          </p:cNvPr>
          <p:cNvSpPr/>
          <p:nvPr/>
        </p:nvSpPr>
        <p:spPr>
          <a:xfrm>
            <a:off x="7627398" y="1636384"/>
            <a:ext cx="2848194" cy="612648"/>
          </a:xfrm>
          <a:prstGeom prst="wedgeRectCallout">
            <a:avLst>
              <a:gd name="adj1" fmla="val 39014"/>
              <a:gd name="adj2" fmla="val -10466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Select “Launch Instances”</a:t>
            </a:r>
          </a:p>
        </p:txBody>
      </p:sp>
    </p:spTree>
    <p:extLst>
      <p:ext uri="{BB962C8B-B14F-4D97-AF65-F5344CB8AC3E}">
        <p14:creationId xmlns:p14="http://schemas.microsoft.com/office/powerpoint/2010/main" val="262119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ADF182-1A5F-4DBC-B022-F1183655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241"/>
            <a:ext cx="12192000" cy="5889517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B3B61AB-FCB6-4809-82C8-DADCC96C0F59}"/>
              </a:ext>
            </a:extLst>
          </p:cNvPr>
          <p:cNvSpPr/>
          <p:nvPr/>
        </p:nvSpPr>
        <p:spPr>
          <a:xfrm>
            <a:off x="2504892" y="1972285"/>
            <a:ext cx="2848194" cy="612648"/>
          </a:xfrm>
          <a:prstGeom prst="wedgeRectCallout">
            <a:avLst>
              <a:gd name="adj1" fmla="val -70076"/>
              <a:gd name="adj2" fmla="val 10093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 Select Ubuntu Server 20.04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5F84D27-02C1-4257-B5C4-C00B2AA491AC}"/>
              </a:ext>
            </a:extLst>
          </p:cNvPr>
          <p:cNvSpPr/>
          <p:nvPr/>
        </p:nvSpPr>
        <p:spPr>
          <a:xfrm>
            <a:off x="7857978" y="1972285"/>
            <a:ext cx="2848194" cy="612648"/>
          </a:xfrm>
          <a:prstGeom prst="wedgeRectCallout">
            <a:avLst>
              <a:gd name="adj1" fmla="val 56050"/>
              <a:gd name="adj2" fmla="val 9484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8. Click on Select</a:t>
            </a:r>
          </a:p>
        </p:txBody>
      </p:sp>
    </p:spTree>
    <p:extLst>
      <p:ext uri="{BB962C8B-B14F-4D97-AF65-F5344CB8AC3E}">
        <p14:creationId xmlns:p14="http://schemas.microsoft.com/office/powerpoint/2010/main" val="225692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D15C4-D30C-4BD8-8A1C-C53581A5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12192000" cy="58674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2407240-AF7F-4408-B7B7-B7F2997CDC25}"/>
              </a:ext>
            </a:extLst>
          </p:cNvPr>
          <p:cNvSpPr/>
          <p:nvPr/>
        </p:nvSpPr>
        <p:spPr>
          <a:xfrm>
            <a:off x="477465" y="2000276"/>
            <a:ext cx="2848194" cy="612648"/>
          </a:xfrm>
          <a:prstGeom prst="wedgeRectCallout">
            <a:avLst>
              <a:gd name="adj1" fmla="val -55006"/>
              <a:gd name="adj2" fmla="val 1115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9. Select t2.micro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1588DBB-F7B3-45E3-8497-B05F96CE1945}"/>
              </a:ext>
            </a:extLst>
          </p:cNvPr>
          <p:cNvSpPr/>
          <p:nvPr/>
        </p:nvSpPr>
        <p:spPr>
          <a:xfrm>
            <a:off x="9120723" y="4989182"/>
            <a:ext cx="2848194" cy="612648"/>
          </a:xfrm>
          <a:prstGeom prst="wedgeRectCallout">
            <a:avLst>
              <a:gd name="adj1" fmla="val 22635"/>
              <a:gd name="adj2" fmla="val 11616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10. Click Next</a:t>
            </a:r>
          </a:p>
        </p:txBody>
      </p:sp>
    </p:spTree>
    <p:extLst>
      <p:ext uri="{BB962C8B-B14F-4D97-AF65-F5344CB8AC3E}">
        <p14:creationId xmlns:p14="http://schemas.microsoft.com/office/powerpoint/2010/main" val="388852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F535A5-8D36-4FAF-81A9-E758E513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527"/>
            <a:ext cx="12192000" cy="589894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896B85-BC47-43F4-BA8C-1685D30282B1}"/>
              </a:ext>
            </a:extLst>
          </p:cNvPr>
          <p:cNvSpPr/>
          <p:nvPr/>
        </p:nvSpPr>
        <p:spPr>
          <a:xfrm>
            <a:off x="9120723" y="4989182"/>
            <a:ext cx="2848194" cy="612648"/>
          </a:xfrm>
          <a:prstGeom prst="wedgeRectCallout">
            <a:avLst>
              <a:gd name="adj1" fmla="val 22635"/>
              <a:gd name="adj2" fmla="val 11616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12. Click Next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B32E72F-F099-4D82-BCF7-DADA871C4320}"/>
              </a:ext>
            </a:extLst>
          </p:cNvPr>
          <p:cNvSpPr/>
          <p:nvPr/>
        </p:nvSpPr>
        <p:spPr>
          <a:xfrm>
            <a:off x="1967254" y="4682858"/>
            <a:ext cx="2848194" cy="612648"/>
          </a:xfrm>
          <a:prstGeom prst="wedgeRectCallout">
            <a:avLst>
              <a:gd name="adj1" fmla="val -41574"/>
              <a:gd name="adj2" fmla="val 9180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11. Enable termination protection</a:t>
            </a:r>
          </a:p>
        </p:txBody>
      </p:sp>
    </p:spTree>
    <p:extLst>
      <p:ext uri="{BB962C8B-B14F-4D97-AF65-F5344CB8AC3E}">
        <p14:creationId xmlns:p14="http://schemas.microsoft.com/office/powerpoint/2010/main" val="375944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44CE2-9C7A-4156-9A4B-DABAAB24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5"/>
            <a:ext cx="12192000" cy="591185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DB72BB1-5B6D-4F8D-B4FA-770C911F717D}"/>
              </a:ext>
            </a:extLst>
          </p:cNvPr>
          <p:cNvSpPr/>
          <p:nvPr/>
        </p:nvSpPr>
        <p:spPr>
          <a:xfrm>
            <a:off x="9120723" y="4989182"/>
            <a:ext cx="2848194" cy="612648"/>
          </a:xfrm>
          <a:prstGeom prst="wedgeRectCallout">
            <a:avLst>
              <a:gd name="adj1" fmla="val 29804"/>
              <a:gd name="adj2" fmla="val 11616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13. Keep storage options unchanged and Click Next</a:t>
            </a:r>
          </a:p>
        </p:txBody>
      </p:sp>
    </p:spTree>
    <p:extLst>
      <p:ext uri="{BB962C8B-B14F-4D97-AF65-F5344CB8AC3E}">
        <p14:creationId xmlns:p14="http://schemas.microsoft.com/office/powerpoint/2010/main" val="134066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043695-81FE-459A-8475-E45069323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624"/>
            <a:ext cx="12192000" cy="593675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CF5F8B1-41BF-4580-AF1E-7A5895BADA13}"/>
              </a:ext>
            </a:extLst>
          </p:cNvPr>
          <p:cNvSpPr/>
          <p:nvPr/>
        </p:nvSpPr>
        <p:spPr>
          <a:xfrm>
            <a:off x="9120723" y="4989182"/>
            <a:ext cx="2848194" cy="612648"/>
          </a:xfrm>
          <a:prstGeom prst="wedgeRectCallout">
            <a:avLst>
              <a:gd name="adj1" fmla="val 29804"/>
              <a:gd name="adj2" fmla="val 11616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15. Click Next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B156499-9191-4DB8-BAC1-956A63F1B819}"/>
              </a:ext>
            </a:extLst>
          </p:cNvPr>
          <p:cNvSpPr/>
          <p:nvPr/>
        </p:nvSpPr>
        <p:spPr>
          <a:xfrm>
            <a:off x="8853245" y="2221100"/>
            <a:ext cx="2848194" cy="951308"/>
          </a:xfrm>
          <a:prstGeom prst="wedgeRectCallout">
            <a:avLst>
              <a:gd name="adj1" fmla="val -65527"/>
              <a:gd name="adj2" fmla="val -45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14. Add tags as needed</a:t>
            </a:r>
          </a:p>
        </p:txBody>
      </p:sp>
    </p:spTree>
    <p:extLst>
      <p:ext uri="{BB962C8B-B14F-4D97-AF65-F5344CB8AC3E}">
        <p14:creationId xmlns:p14="http://schemas.microsoft.com/office/powerpoint/2010/main" val="267345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BDBDD2-1276-46D6-B42F-4CEC4535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E902C96-C602-421F-8C53-D64CE86922B8}"/>
              </a:ext>
            </a:extLst>
          </p:cNvPr>
          <p:cNvSpPr/>
          <p:nvPr/>
        </p:nvSpPr>
        <p:spPr>
          <a:xfrm>
            <a:off x="9120723" y="4989182"/>
            <a:ext cx="2848194" cy="612648"/>
          </a:xfrm>
          <a:prstGeom prst="wedgeRectCallout">
            <a:avLst>
              <a:gd name="adj1" fmla="val 29804"/>
              <a:gd name="adj2" fmla="val 11616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19. Click on review and launch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9D89EE0-C00E-4A57-8CC5-0AE55B25C0A7}"/>
              </a:ext>
            </a:extLst>
          </p:cNvPr>
          <p:cNvSpPr/>
          <p:nvPr/>
        </p:nvSpPr>
        <p:spPr>
          <a:xfrm>
            <a:off x="5736821" y="1838546"/>
            <a:ext cx="2848194" cy="612648"/>
          </a:xfrm>
          <a:prstGeom prst="wedgeRectCallout">
            <a:avLst>
              <a:gd name="adj1" fmla="val -62251"/>
              <a:gd name="adj2" fmla="val 194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17. Rename security group name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00B6E11-1000-4373-A13E-AF1A236AFE25}"/>
              </a:ext>
            </a:extLst>
          </p:cNvPr>
          <p:cNvSpPr/>
          <p:nvPr/>
        </p:nvSpPr>
        <p:spPr>
          <a:xfrm>
            <a:off x="418372" y="980129"/>
            <a:ext cx="2848194" cy="612648"/>
          </a:xfrm>
          <a:prstGeom prst="wedgeRectCallout">
            <a:avLst>
              <a:gd name="adj1" fmla="val 7200"/>
              <a:gd name="adj2" fmla="val 7047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16. </a:t>
            </a:r>
            <a:r>
              <a:rPr lang="en-US" dirty="0" err="1">
                <a:solidFill>
                  <a:schemeClr val="bg1"/>
                </a:solidFill>
              </a:rPr>
              <a:t>Opt</a:t>
            </a:r>
            <a:r>
              <a:rPr lang="en-US" dirty="0">
                <a:solidFill>
                  <a:schemeClr val="bg1"/>
                </a:solidFill>
              </a:rPr>
              <a:t> to create new security group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53EA925-FB10-4C2B-9D22-017D6F530125}"/>
              </a:ext>
            </a:extLst>
          </p:cNvPr>
          <p:cNvSpPr/>
          <p:nvPr/>
        </p:nvSpPr>
        <p:spPr>
          <a:xfrm>
            <a:off x="813368" y="3586481"/>
            <a:ext cx="2848194" cy="612648"/>
          </a:xfrm>
          <a:prstGeom prst="wedgeRectCallout">
            <a:avLst>
              <a:gd name="adj1" fmla="val -45871"/>
              <a:gd name="adj2" fmla="val -10923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18. Add a rule to allow http requests from everyone.</a:t>
            </a:r>
          </a:p>
        </p:txBody>
      </p:sp>
    </p:spTree>
    <p:extLst>
      <p:ext uri="{BB962C8B-B14F-4D97-AF65-F5344CB8AC3E}">
        <p14:creationId xmlns:p14="http://schemas.microsoft.com/office/powerpoint/2010/main" val="274704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377</Words>
  <Application>Microsoft Office PowerPoint</Application>
  <PresentationFormat>Widescreen</PresentationFormat>
  <Paragraphs>45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Module 2 Assignment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Narayanan</dc:creator>
  <cp:lastModifiedBy>Hariharan Narayanan</cp:lastModifiedBy>
  <cp:revision>3</cp:revision>
  <dcterms:created xsi:type="dcterms:W3CDTF">2021-12-20T14:38:59Z</dcterms:created>
  <dcterms:modified xsi:type="dcterms:W3CDTF">2021-12-20T18:13:59Z</dcterms:modified>
</cp:coreProperties>
</file>