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F4A5384-ED72-4695-BF77-8CDA68CDC44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nsole.aws.amazon.com/route53" TargetMode="External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onsole.aws.amazon.com/route53" TargetMode="External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Module-3: Route 53 Assignment - 3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3200" spc="-1" strike="noStrike">
                <a:latin typeface="Arial"/>
              </a:rPr>
              <a:t>You have been asked to: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Use the Route 53 Hosted Zone created in the Assignment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IN" sz="3200" spc="-1" strike="noStrike">
                <a:latin typeface="Arial"/>
              </a:rPr>
              <a:t>Route the traffic to an EC2 instance with an Apache web server running in it using it’s IP address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1. Create an EC2 instance with Apache web server running in it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steps for this were already provided in answer to module 2 assignment 2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Follow the same steps to create an EC2 instance named **module_2_assignment_3_ec2_vm1** and install and configure apache2 in it.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Verify from a browser that typing the dns name of the EC2 instance in the address bar will take to the **Apache2 Ubuntu Default Page**.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600" spc="-1" strike="noStrike">
                <a:latin typeface="Arial"/>
              </a:rPr>
              <a:t>2. Use Route 53 to register a DNS name called _hariharan.link_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the AWS Route 53 console - </a:t>
            </a:r>
            <a:r>
              <a:rPr b="0" lang="en-IN" sz="3200" spc="-1" strike="noStrike">
                <a:latin typeface="Arial"/>
                <a:hlinkClick r:id="rId1"/>
              </a:rPr>
              <a:t>https://console.aws.amazon.com/route53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"Route 53 Dashboard", enter **hariharan.link** in the text box under "Register Domain"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Finish the purchase of this domain.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3. Use Route 53 to route traffic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Open the AWS Route 53 console - </a:t>
            </a:r>
            <a:r>
              <a:rPr b="0" lang="en-IN" sz="3200" spc="-1" strike="noStrike">
                <a:latin typeface="Arial"/>
                <a:hlinkClick r:id="rId1"/>
              </a:rPr>
              <a:t>https://console.aws.amazon.com/route53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Navigate to **Hosted zones** and select **hariharan.link**. Click on **View details**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"hariharan.link" page, click on **Create record**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"Quick create record" page...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the field "Record name", enter **awsassignment** so that the full DNS name reads as **awsassignment.hariharan.link**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the field "Routing policy", choose **Simple routing**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In the field "Value", paste the value of **IPv4 Public IP** copied from the EC2 console of the EC2 instance created above. Finally click on **Create records**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 the "hariharan.link" page, verify that a record for _awsassignment.hariharan.link_ is now added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Finally, open the link http://awsassignment.hariharan.link in a browser to verify that the **Apache2 Ubuntu Default Page** is opened. This confirms that the DNS record in Route 53 created correctly.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09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06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4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2022-01-02T22:01:33Z</dcterms:created>
  <dc:creator/>
  <dc:description/>
  <dc:language>en-IN</dc:language>
  <cp:lastModifiedBy/>
  <dcterms:modified xsi:type="dcterms:W3CDTF">2022-01-09T23:14:05Z</dcterms:modified>
  <cp:revision>1</cp:revision>
  <dc:subject/>
  <dc:title/>
</cp:coreProperties>
</file>