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Module-10: Organizations Assignments - 2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Create an AWS Organization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Create 3 organization units – OU1, OU2, and OU3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Attach a service control policy which only allows access to EC2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7020000" y="1980000"/>
            <a:ext cx="3023640" cy="367128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1. Open AWS Console. Clck on account-name in top-right corner. Click on Organization.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2. Click on button “Create an organization”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3. An email will be sent to registered email account. Open email and Click on likk to verify email address.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4. Verify that an organization is created with your account name linked as “management account”.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160000" cy="256212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1152000" y="1080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01</a:t>
            </a:r>
            <a:endParaRPr b="0" lang="en-IN" sz="3600" spc="-1" strike="noStrike" baseline="-8000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404800" y="0"/>
            <a:ext cx="3735720" cy="198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2" name=""/>
          <p:cNvSpPr/>
          <p:nvPr/>
        </p:nvSpPr>
        <p:spPr>
          <a:xfrm>
            <a:off x="5040360" y="97236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02</a:t>
            </a:r>
            <a:endParaRPr b="0" lang="en-IN" sz="3600" spc="-1" strike="noStrike" baseline="-8000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6381720" y="0"/>
            <a:ext cx="3699000" cy="180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4" name=""/>
          <p:cNvSpPr/>
          <p:nvPr/>
        </p:nvSpPr>
        <p:spPr>
          <a:xfrm>
            <a:off x="9144000" y="1008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03</a:t>
            </a:r>
            <a:endParaRPr b="0" lang="en-IN" sz="3600" spc="-1" strike="noStrike" baseline="-8000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360" y="3060360"/>
            <a:ext cx="5460840" cy="2606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6" name=""/>
          <p:cNvSpPr/>
          <p:nvPr/>
        </p:nvSpPr>
        <p:spPr>
          <a:xfrm>
            <a:off x="2700000" y="4680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04</a:t>
            </a:r>
            <a:endParaRPr b="0" lang="en-IN" sz="3600" spc="-1" strike="noStrike" baseline="-8000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400000" cy="2374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8" name=""/>
          <p:cNvSpPr/>
          <p:nvPr/>
        </p:nvSpPr>
        <p:spPr>
          <a:xfrm>
            <a:off x="7026120" y="3420000"/>
            <a:ext cx="3023640" cy="223128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5.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Sel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ect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“Ro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ot”.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Clic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k on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“Acti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ons”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--&gt;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”Org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aniz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atio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unit”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--&gt;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”Cre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ate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new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6.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Pro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vide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Org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aniz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atio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nal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unit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nam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 as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“OU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1”.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Cre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ate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tags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nee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ded.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Clic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k on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“Cre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ate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orga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niza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tion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al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unit”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Rep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ate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sam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proc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ess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to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crea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orga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niza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tion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al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unit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call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ed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“OU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2”,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“OU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3”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Go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bac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k to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“AW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Org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aniz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atio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ns”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con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sole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verif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y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that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all 3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orga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niza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tion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are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visi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ble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here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520000" y="1404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05</a:t>
            </a:r>
            <a:endParaRPr b="0" lang="en-IN" sz="3600" spc="-1" strike="noStrike" baseline="-8000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0" y="2743560"/>
            <a:ext cx="3960000" cy="29077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1" name=""/>
          <p:cNvSpPr/>
          <p:nvPr/>
        </p:nvSpPr>
        <p:spPr>
          <a:xfrm>
            <a:off x="2808360" y="334836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</a:t>
            </a:r>
            <a:r>
              <a:rPr b="0" lang="en-IN" sz="3600" spc="-1" strike="noStrike">
                <a:latin typeface="Arial"/>
              </a:rPr>
              <a:t>6</a:t>
            </a:r>
            <a:endParaRPr b="0" lang="en-IN" sz="3600" spc="-1" strike="noStrike" baseline="-8000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4140000" y="2769480"/>
            <a:ext cx="1800000" cy="29012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3" name=""/>
          <p:cNvSpPr/>
          <p:nvPr/>
        </p:nvSpPr>
        <p:spPr>
          <a:xfrm>
            <a:off x="5184720" y="378072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07</a:t>
            </a:r>
            <a:endParaRPr b="0" lang="en-IN" sz="3600" spc="-1" strike="noStrike" baseline="-8000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-12240" y="0"/>
            <a:ext cx="2367720" cy="198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5" name=""/>
          <p:cNvSpPr/>
          <p:nvPr/>
        </p:nvSpPr>
        <p:spPr>
          <a:xfrm>
            <a:off x="7026120" y="3420000"/>
            <a:ext cx="3023640" cy="223128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8. Go to “AWS Organizations” console. Select Policies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9. Select “Service control policies”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10. Click on “Wnable service control policies”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11. Select “FullAWSAccess” policy. Click on “Actions” --&gt; “Attach policy”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440000" y="1080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08</a:t>
            </a:r>
            <a:endParaRPr b="0" lang="en-IN" sz="3600" spc="-1" strike="noStrike" baseline="-8000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520000" y="0"/>
            <a:ext cx="1829160" cy="324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8" name=""/>
          <p:cNvSpPr/>
          <p:nvPr/>
        </p:nvSpPr>
        <p:spPr>
          <a:xfrm>
            <a:off x="3600000" y="2016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09</a:t>
            </a:r>
            <a:endParaRPr b="0" lang="en-IN" sz="3600" spc="-1" strike="noStrike" baseline="-8000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4533840" y="0"/>
            <a:ext cx="2852280" cy="1306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0" name=""/>
          <p:cNvSpPr/>
          <p:nvPr/>
        </p:nvSpPr>
        <p:spPr>
          <a:xfrm>
            <a:off x="6480000" y="540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10</a:t>
            </a:r>
            <a:endParaRPr b="0" lang="en-IN" sz="3600" spc="-1" strike="noStrike" baseline="-8000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0" y="4301280"/>
            <a:ext cx="6840000" cy="1369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2" name=""/>
          <p:cNvSpPr/>
          <p:nvPr/>
        </p:nvSpPr>
        <p:spPr>
          <a:xfrm>
            <a:off x="3420000" y="4356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11</a:t>
            </a:r>
            <a:endParaRPr b="0" lang="en-IN" sz="3600" spc="-1" strike="noStrike" baseline="-8000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7026120" y="3420000"/>
            <a:ext cx="3023640" cy="223128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3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z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–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2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3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–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)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”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4860000" cy="3563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5" name=""/>
          <p:cNvSpPr/>
          <p:nvPr/>
        </p:nvSpPr>
        <p:spPr>
          <a:xfrm>
            <a:off x="2160000" y="180000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12</a:t>
            </a:r>
            <a:endParaRPr b="0" lang="en-IN" sz="3600" spc="-1" strike="noStrike" baseline="-8000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rcRect l="0" t="0" r="0" b="11124"/>
          <a:stretch/>
        </p:blipFill>
        <p:spPr>
          <a:xfrm>
            <a:off x="0" y="360"/>
            <a:ext cx="6922440" cy="4139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7" name=""/>
          <p:cNvSpPr/>
          <p:nvPr/>
        </p:nvSpPr>
        <p:spPr>
          <a:xfrm>
            <a:off x="7021440" y="3415320"/>
            <a:ext cx="3023640" cy="223128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13. Go back to “Policies” console to verify that “FullAWSAccess” policy is attached to Targets OU1, OU2, and OU3.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155320" y="1795320"/>
            <a:ext cx="720000" cy="720000"/>
          </a:xfrm>
          <a:prstGeom prst="ellipse">
            <a:avLst/>
          </a:prstGeom>
          <a:solidFill>
            <a:srgbClr val="111111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13</a:t>
            </a:r>
            <a:endParaRPr b="0" lang="en-IN" sz="3600" spc="-1" strike="noStrike" baseline="-8000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2022-02-05T12:20:23Z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