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159480"/>
            <a:ext cx="9071280" cy="10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M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d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u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l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-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8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i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g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n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m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n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t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–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2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I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M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Y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b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k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d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2a6099"/>
                </a:solidFill>
                <a:latin typeface="Arial"/>
              </a:rPr>
              <a:t>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a6099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a6099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a6099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2a6099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7344000" y="4500000"/>
            <a:ext cx="2626920" cy="107964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1. Open Policies in IAM console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2. Click on create policy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3. Click on JSON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4. Enter this JSON and finish all remaining steps to create policy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7200000" cy="7869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0" name=""/>
          <p:cNvSpPr/>
          <p:nvPr/>
        </p:nvSpPr>
        <p:spPr>
          <a:xfrm>
            <a:off x="36360" y="828000"/>
            <a:ext cx="359640" cy="35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7236360" y="360"/>
            <a:ext cx="359640" cy="35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0" y="1440000"/>
            <a:ext cx="1533240" cy="3520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3" name=""/>
          <p:cNvSpPr/>
          <p:nvPr/>
        </p:nvSpPr>
        <p:spPr>
          <a:xfrm>
            <a:off x="1620360" y="1440000"/>
            <a:ext cx="359640" cy="35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0" y="2242080"/>
            <a:ext cx="3847680" cy="3428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5" name=""/>
          <p:cNvSpPr/>
          <p:nvPr/>
        </p:nvSpPr>
        <p:spPr>
          <a:xfrm>
            <a:off x="3204360" y="2304000"/>
            <a:ext cx="359640" cy="35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6120000" y="4140000"/>
            <a:ext cx="3850920" cy="143964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&amp;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r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w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l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r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b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l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r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y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r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y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l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y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775760" y="16200"/>
            <a:ext cx="2136240" cy="19681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88" name="" descr=""/>
          <p:cNvPicPr/>
          <p:nvPr/>
        </p:nvPicPr>
        <p:blipFill>
          <a:blip r:embed="rId2"/>
          <a:srcRect l="0" t="0" r="57627" b="0"/>
          <a:stretch/>
        </p:blipFill>
        <p:spPr>
          <a:xfrm>
            <a:off x="16200" y="720"/>
            <a:ext cx="2143440" cy="19180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89" name="" descr=""/>
          <p:cNvPicPr/>
          <p:nvPr/>
        </p:nvPicPr>
        <p:blipFill>
          <a:blip r:embed="rId3"/>
          <a:srcRect l="0" t="0" r="50000" b="0"/>
          <a:stretch/>
        </p:blipFill>
        <p:spPr>
          <a:xfrm>
            <a:off x="2232000" y="0"/>
            <a:ext cx="2484000" cy="19843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90" name="" descr=""/>
          <p:cNvPicPr/>
          <p:nvPr/>
        </p:nvPicPr>
        <p:blipFill>
          <a:blip r:embed="rId4"/>
          <a:stretch/>
        </p:blipFill>
        <p:spPr>
          <a:xfrm>
            <a:off x="6983280" y="0"/>
            <a:ext cx="2016720" cy="20030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1" name=""/>
          <p:cNvSpPr/>
          <p:nvPr/>
        </p:nvSpPr>
        <p:spPr>
          <a:xfrm>
            <a:off x="36360" y="1980000"/>
            <a:ext cx="359640" cy="35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468360" y="1980000"/>
            <a:ext cx="359640" cy="35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304360" y="2016000"/>
            <a:ext cx="359640" cy="35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896360" y="2016000"/>
            <a:ext cx="359640" cy="35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7164360" y="2016000"/>
            <a:ext cx="359640" cy="35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0160" y="0"/>
            <a:ext cx="6099840" cy="13615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7" name=""/>
          <p:cNvSpPr/>
          <p:nvPr/>
        </p:nvSpPr>
        <p:spPr>
          <a:xfrm>
            <a:off x="6192360" y="360360"/>
            <a:ext cx="647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10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400000" y="4140000"/>
            <a:ext cx="4570920" cy="143964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y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b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h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d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y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&gt;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k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h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y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y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k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_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_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k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y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y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0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6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h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_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_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2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d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y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0" y="1428840"/>
            <a:ext cx="1667160" cy="16671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0" name=""/>
          <p:cNvSpPr/>
          <p:nvPr/>
        </p:nvSpPr>
        <p:spPr>
          <a:xfrm>
            <a:off x="36360" y="3168360"/>
            <a:ext cx="647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11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1728000" y="1440000"/>
            <a:ext cx="1352160" cy="11142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2" name=""/>
          <p:cNvSpPr/>
          <p:nvPr/>
        </p:nvSpPr>
        <p:spPr>
          <a:xfrm>
            <a:off x="1872360" y="2700000"/>
            <a:ext cx="647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12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4"/>
          <a:stretch/>
        </p:blipFill>
        <p:spPr>
          <a:xfrm>
            <a:off x="3134520" y="1431360"/>
            <a:ext cx="1185480" cy="21333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4" name=""/>
          <p:cNvSpPr/>
          <p:nvPr/>
        </p:nvSpPr>
        <p:spPr>
          <a:xfrm>
            <a:off x="1872360" y="2700000"/>
            <a:ext cx="647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12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3312360" y="3636360"/>
            <a:ext cx="647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13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5"/>
          <a:stretch/>
        </p:blipFill>
        <p:spPr>
          <a:xfrm>
            <a:off x="4428000" y="1447920"/>
            <a:ext cx="1599840" cy="3520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7" name=""/>
          <p:cNvSpPr/>
          <p:nvPr/>
        </p:nvSpPr>
        <p:spPr>
          <a:xfrm>
            <a:off x="4752360" y="1980000"/>
            <a:ext cx="647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14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6"/>
          <a:stretch/>
        </p:blipFill>
        <p:spPr>
          <a:xfrm>
            <a:off x="6186960" y="1440000"/>
            <a:ext cx="1733040" cy="18759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9" name=""/>
          <p:cNvSpPr/>
          <p:nvPr/>
        </p:nvSpPr>
        <p:spPr>
          <a:xfrm>
            <a:off x="6480000" y="3348000"/>
            <a:ext cx="647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15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7"/>
          <a:stretch/>
        </p:blipFill>
        <p:spPr>
          <a:xfrm>
            <a:off x="8100000" y="1440000"/>
            <a:ext cx="1306080" cy="20707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11" name=""/>
          <p:cNvSpPr/>
          <p:nvPr/>
        </p:nvSpPr>
        <p:spPr>
          <a:xfrm>
            <a:off x="8280000" y="3546720"/>
            <a:ext cx="647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16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8"/>
          <a:stretch/>
        </p:blipFill>
        <p:spPr>
          <a:xfrm>
            <a:off x="1839600" y="3600000"/>
            <a:ext cx="877320" cy="20707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13" name=""/>
          <p:cNvSpPr/>
          <p:nvPr/>
        </p:nvSpPr>
        <p:spPr>
          <a:xfrm>
            <a:off x="2772360" y="5131080"/>
            <a:ext cx="647640" cy="53964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17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2022-01-16T23:29:08Z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