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Module 8 Assignment 4 - CloudWatch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Create a dashboard which lets to check the CPU Utilization and NetworkIn for a particular EC2 instance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3932640"/>
            <a:ext cx="4590360" cy="1647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840000" y="21960"/>
            <a:ext cx="3240360" cy="29527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039640" cy="2449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1" name=""/>
          <p:cNvSpPr/>
          <p:nvPr/>
        </p:nvSpPr>
        <p:spPr>
          <a:xfrm>
            <a:off x="4356000" y="1152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400000" y="4140000"/>
            <a:ext cx="4569480" cy="14382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1. Open “CloudWatch” Console from Search bar. Click on “Create a default dashboard”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2. Click on “Create Dashboard”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3. Name the dashboard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 Select “Explorer”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7740000" y="54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0" y="2520000"/>
            <a:ext cx="5370480" cy="125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5" name=""/>
          <p:cNvSpPr/>
          <p:nvPr/>
        </p:nvSpPr>
        <p:spPr>
          <a:xfrm>
            <a:off x="4680000" y="324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800000" y="414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2480" y="35280"/>
            <a:ext cx="4457160" cy="16416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8" name=""/>
          <p:cNvSpPr/>
          <p:nvPr/>
        </p:nvSpPr>
        <p:spPr>
          <a:xfrm>
            <a:off x="1657440" y="82944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7700040" y="3312000"/>
            <a:ext cx="2377440" cy="2358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5. Choose “EC2” as template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6. In the “From” box, choose the EC2 instance we already created earlier for this assignment – “m8a4_ec2_instance”.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- From “Metrics” ensure that “CPUUtilization” and “NetworkIn” are chosen. If needed, the other metrics can be deleted.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7. Save dashboard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8. The dashboard should look like this monitoring the 2 metrics asked in this assignment.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494600" y="35280"/>
            <a:ext cx="5585400" cy="2304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1" name=""/>
          <p:cNvSpPr/>
          <p:nvPr/>
        </p:nvSpPr>
        <p:spPr>
          <a:xfrm>
            <a:off x="5473440" y="90144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180000" y="288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360" y="2880000"/>
            <a:ext cx="7591320" cy="2790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4" name=""/>
          <p:cNvSpPr/>
          <p:nvPr/>
        </p:nvSpPr>
        <p:spPr>
          <a:xfrm>
            <a:off x="3960000" y="4860000"/>
            <a:ext cx="646200" cy="5382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2022-01-22T22:18:14Z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