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o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d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u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9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g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2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: </a:t>
            </a:r>
            <a:br/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c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B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B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k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v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w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u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P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U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d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f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v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471080" y="0"/>
            <a:ext cx="2609280" cy="1161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3909240"/>
            <a:ext cx="4139640" cy="1760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0" y="1980000"/>
            <a:ext cx="5579640" cy="1853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4062240" y="0"/>
            <a:ext cx="2921400" cy="107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5"/>
          <a:srcRect l="7233" t="0" r="0" b="0"/>
          <a:stretch/>
        </p:blipFill>
        <p:spPr>
          <a:xfrm>
            <a:off x="0" y="-1800"/>
            <a:ext cx="3959640" cy="1856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5" name=""/>
          <p:cNvSpPr/>
          <p:nvPr/>
        </p:nvSpPr>
        <p:spPr>
          <a:xfrm>
            <a:off x="2916000" y="68400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408000" y="46800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940000" y="3600000"/>
            <a:ext cx="4140000" cy="2070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 Open AWS Console. Search for “Bean stalk”. Open Elastic Beanstalk console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2. Select “Create Application”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3. Name the app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PHP as the platform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5. Select “sample application” as the application code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6. Click on “Create application”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140000" y="252000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340360" y="432000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9180360" y="18036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324360" y="165636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8490240" y="1325160"/>
            <a:ext cx="1590120" cy="294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-20520"/>
            <a:ext cx="7019640" cy="3398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4" name=""/>
          <p:cNvSpPr/>
          <p:nvPr/>
        </p:nvSpPr>
        <p:spPr>
          <a:xfrm>
            <a:off x="5940000" y="3600000"/>
            <a:ext cx="4140000" cy="2070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7. Wait until the app environment is fully created. Click on “Upload and deploy”. Verify that app is loaded properly in the browser (see next slide for output)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8. Prepare a new PHP source code file called hello.php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9. Upload hello.php and click “Deploy”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320360" y="64836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0" y="3600000"/>
            <a:ext cx="5714280" cy="52308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0" y="414036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7182360" y="0"/>
            <a:ext cx="2906280" cy="161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9" name=""/>
          <p:cNvSpPr/>
          <p:nvPr/>
        </p:nvSpPr>
        <p:spPr>
          <a:xfrm>
            <a:off x="9360000" y="1800000"/>
            <a:ext cx="539280" cy="5392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8800" y="121680"/>
            <a:ext cx="10080360" cy="54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2022-01-23T19:34:12Z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