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827-EE81-431A-9BDC-57CE4E7D7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D564-5338-4C51-8B6B-C81A07F1E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74E1-506C-49F9-99E4-52416BA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64FA-E0FD-433C-B190-DDDFAECB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8268-4DA2-4430-ACC5-55C0633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7F49-9356-4302-A325-CD67223B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DF56-D985-48B5-A08A-C9580CD5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2181-2732-427E-A931-1EB44D37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A489-CF59-49D4-865B-F2C24A09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494C-68F8-401C-9906-2C5476C4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6CE68-1C6C-46F7-A391-10881706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7712-1B48-4C74-8806-7B5F0FDA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1FC9-3D6B-424B-9A54-23D640B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8CA9-C863-4F56-B46E-EB02D5C5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5426-CB7D-4E49-B1FF-61FA91C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4121-D631-4A2C-AB29-DF15779C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14C5-8449-448E-85E3-164B028C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80F7-18DC-48B4-8FAE-A3A969C1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7BF7-63E5-4D19-A07D-78D605D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4FB0-EC01-4174-ABCF-2BCDEED1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BC8D-E137-488D-9F73-87139FEB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C8CD-90F7-46EA-96B2-CA7A2CB0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04D3-FDA7-472D-9E6E-42369ED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7D13-C44E-452A-B6D3-1A90DC29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E796-C06C-4903-B2D8-26765970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8899-FFBE-4BED-93F7-6B1CE077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C480-4239-49E7-BC13-3302656F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85922-C5E8-40F6-A4FF-B945E830D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8291-E46F-401D-938A-F5177A5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6E7E4-6608-4B23-BE95-AF4349C2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DFD86-044B-4074-AD4A-B8F8615B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79A7-182D-4E3F-958B-0938829D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7057-B02E-4C6E-BB5B-7C273A12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7932C-D243-40C6-8787-68215E2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5229-C033-4805-A30B-2601DC94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1D6DA-5464-4C14-AB65-E25A7D3A9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37F2D-B041-42E0-8985-B889D93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656EA-8DE4-4E38-A134-BFDFDEB7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CE0FE-E8A3-44FB-BEED-E009F866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EECF-6D68-433D-93E2-FC912CA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1091D-28DC-48BA-9B7F-A835EECE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0902D-DC3B-43A5-A093-C0CDD5FC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076B-BA13-4235-BBA6-AE4C9FC7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1EFDC-FA86-43AE-BAD4-F5C79742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A0F0-2D33-4707-A4E1-302D5CA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463D-5A13-4C08-9C91-003015EE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19FD-F573-43C2-8BB9-B7F0DB46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4A18-26A9-4FC0-85D7-3F0D5A03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44561-BB42-4031-A555-D9C341DD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AE90-8F0E-48F9-A3B6-0FD694C3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7A34-AE45-45DA-A058-0D065EEF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4AFD-B69E-4207-9B34-D1B2F29F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DAFB-4C15-49B5-9B6E-4572360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76422-B328-47F5-AB78-3E00D05BB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1F2F-A67D-4D57-BC28-4F6104C2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ACDB-A09A-480E-AB16-9F61FC39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5CD5-FD05-4EDE-95A1-CD0B965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3A49A-CA7C-4C91-83BD-9C41B013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566F-2E23-408B-9293-4B185F1D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6AAA9-128B-4C54-8862-ABA72ECE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9F80-4250-4ACE-86AC-BFD7EE97D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0B9C-CE90-47A2-8D92-B4B660E08020}" type="datetimeFigureOut">
              <a:rPr lang="en-US" smtClean="0"/>
              <a:t>2021-12-22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624C-79E5-4EDE-A6C8-E9093A04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CF6A-5012-41B5-B358-E247C2DD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2A77-3BFC-45E0-A751-5D78ED8A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137B-70C6-4AEB-A692-BCDFE91C7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Module-2: EC2 and EFS Assignment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899E-82F9-4059-AFB6-94D97826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 have been asked to:</a:t>
            </a:r>
          </a:p>
          <a:p>
            <a:pPr algn="l"/>
            <a:r>
              <a:rPr lang="en-US" dirty="0"/>
              <a:t>1. Create an EFS and connect it to 3 different EC2 instances. Make sure the all instances have different Operating System. For instance, Ubuntu, Red Hat Linux and Amazon Linux 2</a:t>
            </a:r>
          </a:p>
        </p:txBody>
      </p:sp>
    </p:spTree>
    <p:extLst>
      <p:ext uri="{BB962C8B-B14F-4D97-AF65-F5344CB8AC3E}">
        <p14:creationId xmlns:p14="http://schemas.microsoft.com/office/powerpoint/2010/main" val="400850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DF3747-EDF8-4F58-BB7E-A399886E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924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DA198C4-14E3-47EC-B55B-541B0BDE74A3}"/>
              </a:ext>
            </a:extLst>
          </p:cNvPr>
          <p:cNvSpPr/>
          <p:nvPr/>
        </p:nvSpPr>
        <p:spPr>
          <a:xfrm>
            <a:off x="7772400" y="866774"/>
            <a:ext cx="4344955" cy="287761"/>
          </a:xfrm>
          <a:prstGeom prst="wedgeRectCallout">
            <a:avLst>
              <a:gd name="adj1" fmla="val -24155"/>
              <a:gd name="adj2" fmla="val -8771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27. Login by SSH into Ubuntu instance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25D7040-D14D-44AF-B9B4-1C8B38416C57}"/>
              </a:ext>
            </a:extLst>
          </p:cNvPr>
          <p:cNvSpPr/>
          <p:nvPr/>
        </p:nvSpPr>
        <p:spPr>
          <a:xfrm>
            <a:off x="6096000" y="1474963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28.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apt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29. Then reboot the EC2 instance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FACDE-E2AB-477E-A693-E3CDE1A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6434"/>
            <a:ext cx="5876925" cy="1590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950C3-ABFF-4AED-BD95-18E86CCC9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6472"/>
            <a:ext cx="3819525" cy="200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B01375-BB4A-4700-838C-52B465B2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" y="3108554"/>
            <a:ext cx="4324350" cy="74295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DB49813-9984-4A36-B55C-455CB1E0C39A}"/>
              </a:ext>
            </a:extLst>
          </p:cNvPr>
          <p:cNvSpPr/>
          <p:nvPr/>
        </p:nvSpPr>
        <p:spPr>
          <a:xfrm>
            <a:off x="4654436" y="3292098"/>
            <a:ext cx="5499625" cy="375861"/>
          </a:xfrm>
          <a:prstGeom prst="wedgeRectCallout">
            <a:avLst>
              <a:gd name="adj1" fmla="val -54612"/>
              <a:gd name="adj2" fmla="val 998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 is started and running correctly</a:t>
            </a:r>
          </a:p>
        </p:txBody>
      </p:sp>
    </p:spTree>
    <p:extLst>
      <p:ext uri="{BB962C8B-B14F-4D97-AF65-F5344CB8AC3E}">
        <p14:creationId xmlns:p14="http://schemas.microsoft.com/office/powerpoint/2010/main" val="951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5A8DD-EA0B-4B8E-947C-4AB6D01A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125"/>
            <a:ext cx="12192000" cy="17933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1645D4B-D96C-410C-B0B1-02907D666399}"/>
              </a:ext>
            </a:extLst>
          </p:cNvPr>
          <p:cNvSpPr/>
          <p:nvPr/>
        </p:nvSpPr>
        <p:spPr>
          <a:xfrm>
            <a:off x="7697755" y="483584"/>
            <a:ext cx="4494245" cy="617429"/>
          </a:xfrm>
          <a:prstGeom prst="wedgeRectCallout">
            <a:avLst>
              <a:gd name="adj1" fmla="val 42772"/>
              <a:gd name="adj2" fmla="val 749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30. In the EFS page, select the EFS and select “View Details”. Then select “Attach”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6DAD1-CFE3-4F36-AE84-55B8C55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81835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86215B-9C0D-4E91-BA1F-FD589321A862}"/>
              </a:ext>
            </a:extLst>
          </p:cNvPr>
          <p:cNvSpPr/>
          <p:nvPr/>
        </p:nvSpPr>
        <p:spPr>
          <a:xfrm>
            <a:off x="6693159" y="4861249"/>
            <a:ext cx="4494245" cy="357675"/>
          </a:xfrm>
          <a:prstGeom prst="wedgeRectCallout">
            <a:avLst>
              <a:gd name="adj1" fmla="val -46294"/>
              <a:gd name="adj2" fmla="val 14540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31. Copy the mount command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7ADC702-1609-49EC-8155-C17610A364F1}"/>
              </a:ext>
            </a:extLst>
          </p:cNvPr>
          <p:cNvSpPr/>
          <p:nvPr/>
        </p:nvSpPr>
        <p:spPr>
          <a:xfrm>
            <a:off x="10478278" y="5889681"/>
            <a:ext cx="1048138" cy="357675"/>
          </a:xfrm>
          <a:prstGeom prst="wedgeRectCallout">
            <a:avLst>
              <a:gd name="adj1" fmla="val 68436"/>
              <a:gd name="adj2" fmla="val 714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32. Close</a:t>
            </a:r>
          </a:p>
        </p:txBody>
      </p:sp>
    </p:spTree>
    <p:extLst>
      <p:ext uri="{BB962C8B-B14F-4D97-AF65-F5344CB8AC3E}">
        <p14:creationId xmlns:p14="http://schemas.microsoft.com/office/powerpoint/2010/main" val="22669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08B89-79A0-4444-80C8-6DADEE3A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0211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D474B8-AF5A-4180-AC94-ED7E03B9F621}"/>
              </a:ext>
            </a:extLst>
          </p:cNvPr>
          <p:cNvSpPr/>
          <p:nvPr/>
        </p:nvSpPr>
        <p:spPr>
          <a:xfrm>
            <a:off x="6213009" y="2342024"/>
            <a:ext cx="5477464" cy="612648"/>
          </a:xfrm>
          <a:prstGeom prst="wedgeRectCallout">
            <a:avLst>
              <a:gd name="adj1" fmla="val -22097"/>
              <a:gd name="adj2" fmla="val -10219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Use the same steps mentioned in module_2_assignment_1 to create 3 new EC2 instances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5D4B67-BC9A-4E5D-BC43-58CE4651B3AB}"/>
              </a:ext>
            </a:extLst>
          </p:cNvPr>
          <p:cNvSpPr/>
          <p:nvPr/>
        </p:nvSpPr>
        <p:spPr>
          <a:xfrm>
            <a:off x="2752197" y="1201057"/>
            <a:ext cx="1074078" cy="281514"/>
          </a:xfrm>
          <a:prstGeom prst="wedgeRectCallout">
            <a:avLst>
              <a:gd name="adj1" fmla="val -61303"/>
              <a:gd name="adj2" fmla="val 279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RHEL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6CC8E8-E50C-40B2-8F63-689DE6A60B3D}"/>
              </a:ext>
            </a:extLst>
          </p:cNvPr>
          <p:cNvSpPr/>
          <p:nvPr/>
        </p:nvSpPr>
        <p:spPr>
          <a:xfrm>
            <a:off x="133166" y="1464817"/>
            <a:ext cx="1235474" cy="540986"/>
          </a:xfrm>
          <a:prstGeom prst="wedgeRectCallout">
            <a:avLst>
              <a:gd name="adj1" fmla="val 56892"/>
              <a:gd name="adj2" fmla="val -353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Amazon Linux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F219C43-8255-4DEF-AFDD-4324F6D2F015}"/>
              </a:ext>
            </a:extLst>
          </p:cNvPr>
          <p:cNvSpPr/>
          <p:nvPr/>
        </p:nvSpPr>
        <p:spPr>
          <a:xfrm>
            <a:off x="2752197" y="1742045"/>
            <a:ext cx="1074078" cy="281514"/>
          </a:xfrm>
          <a:prstGeom prst="wedgeRectCallout">
            <a:avLst>
              <a:gd name="adj1" fmla="val -61303"/>
              <a:gd name="adj2" fmla="val 279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36974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27D4F-44AE-491D-8B04-647DFD8A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23"/>
            <a:ext cx="12192000" cy="627355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408F30-1AEA-4392-AABA-98F7E348E73F}"/>
              </a:ext>
            </a:extLst>
          </p:cNvPr>
          <p:cNvSpPr/>
          <p:nvPr/>
        </p:nvSpPr>
        <p:spPr>
          <a:xfrm>
            <a:off x="6772484" y="800824"/>
            <a:ext cx="4405589" cy="375861"/>
          </a:xfrm>
          <a:prstGeom prst="wedgeRectCallout">
            <a:avLst>
              <a:gd name="adj1" fmla="val -54612"/>
              <a:gd name="adj2" fmla="val 998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Create a new security group for EFS only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E716C2-C5F1-40DA-8180-9999EC49D868}"/>
              </a:ext>
            </a:extLst>
          </p:cNvPr>
          <p:cNvSpPr/>
          <p:nvPr/>
        </p:nvSpPr>
        <p:spPr>
          <a:xfrm>
            <a:off x="6096000" y="4526850"/>
            <a:ext cx="5576596" cy="688962"/>
          </a:xfrm>
          <a:prstGeom prst="wedgeRectCallout">
            <a:avLst>
              <a:gd name="adj1" fmla="val -31951"/>
              <a:gd name="adj2" fmla="val -6663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Create inbound rule for NFS. Provide the sg of the EC2 instances to accept incoming connections only from EC2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0A7CF95-1C23-4AF3-9217-D700706A8588}"/>
              </a:ext>
            </a:extLst>
          </p:cNvPr>
          <p:cNvSpPr/>
          <p:nvPr/>
        </p:nvSpPr>
        <p:spPr>
          <a:xfrm>
            <a:off x="7022840" y="6057176"/>
            <a:ext cx="4911013" cy="375861"/>
          </a:xfrm>
          <a:prstGeom prst="wedgeRectCallout">
            <a:avLst>
              <a:gd name="adj1" fmla="val -31951"/>
              <a:gd name="adj2" fmla="val -9642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Create an outbound rule to any connection.</a:t>
            </a:r>
          </a:p>
        </p:txBody>
      </p:sp>
    </p:spTree>
    <p:extLst>
      <p:ext uri="{BB962C8B-B14F-4D97-AF65-F5344CB8AC3E}">
        <p14:creationId xmlns:p14="http://schemas.microsoft.com/office/powerpoint/2010/main" val="30944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2C416B-6D37-4634-8797-55C23C80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194"/>
            <a:ext cx="7448168" cy="334161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66CA06C-3E68-494D-9D00-22BE3203FFF3}"/>
              </a:ext>
            </a:extLst>
          </p:cNvPr>
          <p:cNvSpPr/>
          <p:nvPr/>
        </p:nvSpPr>
        <p:spPr>
          <a:xfrm>
            <a:off x="7546139" y="1840201"/>
            <a:ext cx="2876245" cy="612648"/>
          </a:xfrm>
          <a:prstGeom prst="wedgeRectCallout">
            <a:avLst>
              <a:gd name="adj1" fmla="val -61157"/>
              <a:gd name="adj2" fmla="val 14704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Type “</a:t>
            </a:r>
            <a:r>
              <a:rPr lang="en-US" dirty="0" err="1">
                <a:solidFill>
                  <a:schemeClr val="bg1"/>
                </a:solidFill>
              </a:rPr>
              <a:t>efs</a:t>
            </a:r>
            <a:r>
              <a:rPr lang="en-US" dirty="0">
                <a:solidFill>
                  <a:schemeClr val="bg1"/>
                </a:solidFill>
              </a:rPr>
              <a:t>” in search bar and select EFS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A7A83-CE1A-4296-921F-C26DFF17A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" t="40840" r="44112" b="3656"/>
          <a:stretch/>
        </p:blipFill>
        <p:spPr>
          <a:xfrm>
            <a:off x="7668286" y="3661971"/>
            <a:ext cx="3051018" cy="1348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5AE45F9-4612-40B5-8DD7-C2B838A5572C}"/>
              </a:ext>
            </a:extLst>
          </p:cNvPr>
          <p:cNvSpPr/>
          <p:nvPr/>
        </p:nvSpPr>
        <p:spPr>
          <a:xfrm>
            <a:off x="9281181" y="2803089"/>
            <a:ext cx="2876245" cy="612648"/>
          </a:xfrm>
          <a:prstGeom prst="wedgeRectCallout">
            <a:avLst>
              <a:gd name="adj1" fmla="val -53450"/>
              <a:gd name="adj2" fmla="val 22996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In the EFS page, select to create new file system</a:t>
            </a:r>
          </a:p>
        </p:txBody>
      </p:sp>
    </p:spTree>
    <p:extLst>
      <p:ext uri="{BB962C8B-B14F-4D97-AF65-F5344CB8AC3E}">
        <p14:creationId xmlns:p14="http://schemas.microsoft.com/office/powerpoint/2010/main" val="20722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909F1-8C38-49AC-944A-BC07672C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9550" cy="377917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6008D39-7A9E-4C6D-BA6F-FFD5108851FD}"/>
              </a:ext>
            </a:extLst>
          </p:cNvPr>
          <p:cNvSpPr/>
          <p:nvPr/>
        </p:nvSpPr>
        <p:spPr>
          <a:xfrm>
            <a:off x="3851931" y="906920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Type a name for the EFS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162F529-1CB4-436A-B7A6-892751F957A7}"/>
              </a:ext>
            </a:extLst>
          </p:cNvPr>
          <p:cNvSpPr/>
          <p:nvPr/>
        </p:nvSpPr>
        <p:spPr>
          <a:xfrm>
            <a:off x="3851930" y="1813840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Leave default VPC as it is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B6524C7-9366-4C5A-BD00-58B1FF0D9E0D}"/>
              </a:ext>
            </a:extLst>
          </p:cNvPr>
          <p:cNvSpPr/>
          <p:nvPr/>
        </p:nvSpPr>
        <p:spPr>
          <a:xfrm>
            <a:off x="4657877" y="3333408"/>
            <a:ext cx="2876245" cy="612648"/>
          </a:xfrm>
          <a:prstGeom prst="wedgeRectCallout">
            <a:avLst>
              <a:gd name="adj1" fmla="val -78618"/>
              <a:gd name="adj2" fmla="val -169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Select Create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1CF440A-01AA-4F9C-9D5C-93E170C258C5}"/>
              </a:ext>
            </a:extLst>
          </p:cNvPr>
          <p:cNvSpPr/>
          <p:nvPr/>
        </p:nvSpPr>
        <p:spPr>
          <a:xfrm>
            <a:off x="571652" y="3779178"/>
            <a:ext cx="2876245" cy="612648"/>
          </a:xfrm>
          <a:prstGeom prst="wedgeRectCallout">
            <a:avLst>
              <a:gd name="adj1" fmla="val -39210"/>
              <a:gd name="adj2" fmla="val -11518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9. Select Regional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56F3D9-19E9-4360-9B69-F1663243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329" y="4040662"/>
            <a:ext cx="8276254" cy="2817338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7C9FA1-7CEA-4D6C-81B4-58AB3BE86C8A}"/>
              </a:ext>
            </a:extLst>
          </p:cNvPr>
          <p:cNvSpPr/>
          <p:nvPr/>
        </p:nvSpPr>
        <p:spPr>
          <a:xfrm>
            <a:off x="6484775" y="5449331"/>
            <a:ext cx="4710057" cy="420384"/>
          </a:xfrm>
          <a:prstGeom prst="wedgeRectCallout">
            <a:avLst>
              <a:gd name="adj1" fmla="val 19211"/>
              <a:gd name="adj2" fmla="val 21205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Wait until EFS status becomes “Available”</a:t>
            </a:r>
          </a:p>
        </p:txBody>
      </p:sp>
    </p:spTree>
    <p:extLst>
      <p:ext uri="{BB962C8B-B14F-4D97-AF65-F5344CB8AC3E}">
        <p14:creationId xmlns:p14="http://schemas.microsoft.com/office/powerpoint/2010/main" val="183488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FC4AA-F1A2-450D-8F91-D1B9E327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94"/>
            <a:ext cx="12192000" cy="159931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155A91A-CC0F-4196-8C45-60D34308B25E}"/>
              </a:ext>
            </a:extLst>
          </p:cNvPr>
          <p:cNvSpPr/>
          <p:nvPr/>
        </p:nvSpPr>
        <p:spPr>
          <a:xfrm>
            <a:off x="0" y="2594164"/>
            <a:ext cx="2612571" cy="420384"/>
          </a:xfrm>
          <a:prstGeom prst="wedgeRectCallout">
            <a:avLst>
              <a:gd name="adj1" fmla="val -40789"/>
              <a:gd name="adj2" fmla="val -13197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Select the EFS created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445122A-C76F-43EE-8330-3760808541C6}"/>
              </a:ext>
            </a:extLst>
          </p:cNvPr>
          <p:cNvSpPr/>
          <p:nvPr/>
        </p:nvSpPr>
        <p:spPr>
          <a:xfrm>
            <a:off x="6935755" y="402689"/>
            <a:ext cx="2612571" cy="420384"/>
          </a:xfrm>
          <a:prstGeom prst="wedgeRectCallout">
            <a:avLst>
              <a:gd name="adj1" fmla="val 69568"/>
              <a:gd name="adj2" fmla="val 6556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Select to view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8EB51-74DA-494C-A408-F885C7C5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344"/>
            <a:ext cx="12192000" cy="287265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D13DDCE-5040-40CF-BDC1-2AF7772ADE60}"/>
              </a:ext>
            </a:extLst>
          </p:cNvPr>
          <p:cNvSpPr/>
          <p:nvPr/>
        </p:nvSpPr>
        <p:spPr>
          <a:xfrm>
            <a:off x="4348067" y="3564960"/>
            <a:ext cx="4718178" cy="420384"/>
          </a:xfrm>
          <a:prstGeom prst="wedgeRectCallout">
            <a:avLst>
              <a:gd name="adj1" fmla="val -56997"/>
              <a:gd name="adj2" fmla="val 5669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Select “Network” tab to view mount targets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CCD692C-FACF-49A6-939E-44DA474FBB5C}"/>
              </a:ext>
            </a:extLst>
          </p:cNvPr>
          <p:cNvSpPr/>
          <p:nvPr/>
        </p:nvSpPr>
        <p:spPr>
          <a:xfrm>
            <a:off x="10077060" y="3826218"/>
            <a:ext cx="2114939" cy="420384"/>
          </a:xfrm>
          <a:prstGeom prst="wedgeRectCallout">
            <a:avLst>
              <a:gd name="adj1" fmla="val 24180"/>
              <a:gd name="adj2" fmla="val 1077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Select “Manage”</a:t>
            </a:r>
          </a:p>
        </p:txBody>
      </p:sp>
    </p:spTree>
    <p:extLst>
      <p:ext uri="{BB962C8B-B14F-4D97-AF65-F5344CB8AC3E}">
        <p14:creationId xmlns:p14="http://schemas.microsoft.com/office/powerpoint/2010/main" val="365055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C2307B-172D-4E34-9E26-8CB096FD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738"/>
            <a:ext cx="12192000" cy="52025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FFE5DCA-0AC1-4B6B-AD1E-40E9CB60E3C4}"/>
              </a:ext>
            </a:extLst>
          </p:cNvPr>
          <p:cNvSpPr/>
          <p:nvPr/>
        </p:nvSpPr>
        <p:spPr>
          <a:xfrm>
            <a:off x="-1" y="233933"/>
            <a:ext cx="6428793" cy="420384"/>
          </a:xfrm>
          <a:prstGeom prst="wedgeRectCallout">
            <a:avLst>
              <a:gd name="adj1" fmla="val 24180"/>
              <a:gd name="adj2" fmla="val 10773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16. For each mount target repeat the below 2 steps (a) and (b) …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582081E-C36F-4C7E-B14B-E6C35C9EA79B}"/>
              </a:ext>
            </a:extLst>
          </p:cNvPr>
          <p:cNvSpPr/>
          <p:nvPr/>
        </p:nvSpPr>
        <p:spPr>
          <a:xfrm>
            <a:off x="1175657" y="1711280"/>
            <a:ext cx="5330891" cy="420384"/>
          </a:xfrm>
          <a:prstGeom prst="wedgeRectCallout">
            <a:avLst>
              <a:gd name="adj1" fmla="val 54369"/>
              <a:gd name="adj2" fmla="val 122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(a) Select the security group created in slide 2 steps 2-4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B6518F4-9587-42F2-AE44-13FBE3D0A5CA}"/>
              </a:ext>
            </a:extLst>
          </p:cNvPr>
          <p:cNvSpPr/>
          <p:nvPr/>
        </p:nvSpPr>
        <p:spPr>
          <a:xfrm>
            <a:off x="1175657" y="2183231"/>
            <a:ext cx="5330891" cy="420384"/>
          </a:xfrm>
          <a:prstGeom prst="wedgeRectCallout">
            <a:avLst>
              <a:gd name="adj1" fmla="val 54369"/>
              <a:gd name="adj2" fmla="val 1229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(a) Delete the default security group assigned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49A9EED-D7AA-416D-9077-432A15A44655}"/>
              </a:ext>
            </a:extLst>
          </p:cNvPr>
          <p:cNvSpPr/>
          <p:nvPr/>
        </p:nvSpPr>
        <p:spPr>
          <a:xfrm>
            <a:off x="11066106" y="6203681"/>
            <a:ext cx="1125894" cy="314505"/>
          </a:xfrm>
          <a:prstGeom prst="wedgeRectCallout">
            <a:avLst>
              <a:gd name="adj1" fmla="val 26667"/>
              <a:gd name="adj2" fmla="val -11133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17. Save</a:t>
            </a:r>
          </a:p>
        </p:txBody>
      </p:sp>
    </p:spTree>
    <p:extLst>
      <p:ext uri="{BB962C8B-B14F-4D97-AF65-F5344CB8AC3E}">
        <p14:creationId xmlns:p14="http://schemas.microsoft.com/office/powerpoint/2010/main" val="9780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2E2E9F0-2142-43F8-8289-1767AE80FE82}"/>
              </a:ext>
            </a:extLst>
          </p:cNvPr>
          <p:cNvSpPr/>
          <p:nvPr/>
        </p:nvSpPr>
        <p:spPr>
          <a:xfrm>
            <a:off x="8042988" y="0"/>
            <a:ext cx="3405674" cy="420384"/>
          </a:xfrm>
          <a:prstGeom prst="wedgeRectCallout">
            <a:avLst>
              <a:gd name="adj1" fmla="val -52501"/>
              <a:gd name="adj2" fmla="val -989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18. Login by SSH into RHEL instance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D51E-AA38-4C05-9DBF-02A6F483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15275" cy="12954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FEAC114-5C58-4AFC-9AF1-D553D7B2A5CA}"/>
              </a:ext>
            </a:extLst>
          </p:cNvPr>
          <p:cNvSpPr/>
          <p:nvPr/>
        </p:nvSpPr>
        <p:spPr>
          <a:xfrm>
            <a:off x="7268547" y="1575096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19. First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11. Then reboot the EC2 instance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E1FA2E-0854-44C1-B20E-14782EF68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4"/>
          <a:stretch/>
        </p:blipFill>
        <p:spPr>
          <a:xfrm>
            <a:off x="0" y="1464906"/>
            <a:ext cx="7048500" cy="1964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252EE3-4715-4213-AD8D-28E7F4E6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8711"/>
            <a:ext cx="4095750" cy="219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44A879-2292-46D9-A345-8481B4B58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0810"/>
            <a:ext cx="405765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A3A9A-B2F8-4102-AF39-9379C60CA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10175"/>
            <a:ext cx="9401175" cy="1647825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88DAD4E-FCCD-4DF4-B2F5-C03A69694E69}"/>
              </a:ext>
            </a:extLst>
          </p:cNvPr>
          <p:cNvSpPr/>
          <p:nvPr/>
        </p:nvSpPr>
        <p:spPr>
          <a:xfrm>
            <a:off x="4334841" y="3514529"/>
            <a:ext cx="4923453" cy="375861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20. Install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-utils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9BEEBBC-3B90-4B0C-AEEA-0C756BEF03D7}"/>
              </a:ext>
            </a:extLst>
          </p:cNvPr>
          <p:cNvSpPr/>
          <p:nvPr/>
        </p:nvSpPr>
        <p:spPr>
          <a:xfrm>
            <a:off x="4334841" y="4022574"/>
            <a:ext cx="4923453" cy="375861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21. Restart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D7A3DB-6CAF-4439-8C28-56B2AF14CE11}"/>
              </a:ext>
            </a:extLst>
          </p:cNvPr>
          <p:cNvSpPr/>
          <p:nvPr/>
        </p:nvSpPr>
        <p:spPr>
          <a:xfrm>
            <a:off x="4334840" y="4468924"/>
            <a:ext cx="5499625" cy="375861"/>
          </a:xfrm>
          <a:prstGeom prst="wedgeRectCallout">
            <a:avLst>
              <a:gd name="adj1" fmla="val -21843"/>
              <a:gd name="adj2" fmla="val 13989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22.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-server is started and running correctly</a:t>
            </a:r>
          </a:p>
        </p:txBody>
      </p:sp>
    </p:spTree>
    <p:extLst>
      <p:ext uri="{BB962C8B-B14F-4D97-AF65-F5344CB8AC3E}">
        <p14:creationId xmlns:p14="http://schemas.microsoft.com/office/powerpoint/2010/main" val="292140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2604A4-39FD-4B9B-99A7-EAA66CC9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63"/>
            <a:ext cx="10172700" cy="2076450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D7A3DB-6CAF-4439-8C28-56B2AF14CE11}"/>
              </a:ext>
            </a:extLst>
          </p:cNvPr>
          <p:cNvSpPr/>
          <p:nvPr/>
        </p:nvSpPr>
        <p:spPr>
          <a:xfrm>
            <a:off x="4673075" y="5241526"/>
            <a:ext cx="5499625" cy="375861"/>
          </a:xfrm>
          <a:prstGeom prst="wedgeRectCallout">
            <a:avLst>
              <a:gd name="adj1" fmla="val -20825"/>
              <a:gd name="adj2" fmla="val -12076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26. Verify that </a:t>
            </a:r>
            <a:r>
              <a:rPr lang="en-US" dirty="0" err="1">
                <a:solidFill>
                  <a:schemeClr val="bg1"/>
                </a:solidFill>
              </a:rPr>
              <a:t>nfs</a:t>
            </a:r>
            <a:r>
              <a:rPr lang="en-US" dirty="0">
                <a:solidFill>
                  <a:schemeClr val="bg1"/>
                </a:solidFill>
              </a:rPr>
              <a:t>-server is started and running correctly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C3D0F-0473-4CD8-9DED-A3760054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93"/>
            <a:ext cx="12192000" cy="940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20169-D832-4FB7-B200-A117FEFA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9096"/>
            <a:ext cx="7035282" cy="181160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2E2E9F0-2142-43F8-8289-1767AE80FE82}"/>
              </a:ext>
            </a:extLst>
          </p:cNvPr>
          <p:cNvSpPr/>
          <p:nvPr/>
        </p:nvSpPr>
        <p:spPr>
          <a:xfrm>
            <a:off x="7772400" y="1006739"/>
            <a:ext cx="4344955" cy="287761"/>
          </a:xfrm>
          <a:prstGeom prst="wedgeRectCallout">
            <a:avLst>
              <a:gd name="adj1" fmla="val -24155"/>
              <a:gd name="adj2" fmla="val -8771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23. Login by SSH into </a:t>
            </a:r>
            <a:r>
              <a:rPr lang="en-US" dirty="0" err="1">
                <a:solidFill>
                  <a:schemeClr val="bg1"/>
                </a:solidFill>
              </a:rPr>
              <a:t>AmazonLinux</a:t>
            </a:r>
            <a:r>
              <a:rPr lang="en-US" dirty="0">
                <a:solidFill>
                  <a:schemeClr val="bg1"/>
                </a:solidFill>
              </a:rPr>
              <a:t> instance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FEAC114-5C58-4AFC-9AF1-D553D7B2A5CA}"/>
              </a:ext>
            </a:extLst>
          </p:cNvPr>
          <p:cNvSpPr/>
          <p:nvPr/>
        </p:nvSpPr>
        <p:spPr>
          <a:xfrm>
            <a:off x="7268547" y="1575096"/>
            <a:ext cx="4923453" cy="533615"/>
          </a:xfrm>
          <a:prstGeom prst="wedgeRectCallout">
            <a:avLst>
              <a:gd name="adj1" fmla="val -53871"/>
              <a:gd name="adj2" fmla="val 58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24. Execute “</a:t>
            </a: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update”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25. Then reboot the EC2 instance</a:t>
            </a:r>
          </a:p>
        </p:txBody>
      </p:sp>
    </p:spTree>
    <p:extLst>
      <p:ext uri="{BB962C8B-B14F-4D97-AF65-F5344CB8AC3E}">
        <p14:creationId xmlns:p14="http://schemas.microsoft.com/office/powerpoint/2010/main" val="17308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387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Module-2: EC2 and EFS Assignment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Module-2: EC2 and EFS Assignment - 3</dc:title>
  <dc:creator>Hariharan Narayanan</dc:creator>
  <cp:lastModifiedBy>Hariharan Narayanan</cp:lastModifiedBy>
  <cp:revision>2</cp:revision>
  <dcterms:created xsi:type="dcterms:W3CDTF">2021-12-21T02:36:46Z</dcterms:created>
  <dcterms:modified xsi:type="dcterms:W3CDTF">2021-12-22T18:36:21Z</dcterms:modified>
</cp:coreProperties>
</file>