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2B23-6426-480A-AEFB-6E77FEFF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39A2F-D3FD-46E3-8F59-1F27A05A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9865-08AA-4CE6-920E-3CB07942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5150-4BE3-4594-8F8F-32D3A12C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85B9-723F-4BB8-B148-1882564A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60A0-C8E1-438F-A56B-F00101C7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572A-11D9-4C30-B065-E8FFB592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4B7F-7989-4EA1-B330-A7A54415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5A72-1468-4DE2-B59C-F2D7F21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8DCD-EA1E-4FEF-B3B7-DE086A11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C4E00-24EE-4EC4-AB2F-0CD91D80D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5784-0947-4ABD-88DC-DA137DF4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23B0-B818-43F6-B88F-1E20F5A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769C-099D-42CE-A0A5-4308E4AA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5CC6-DE61-4616-8F8E-99460B40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201-B748-462A-B2B5-60A127FB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5C9-FCB4-4C46-90CD-2329CA3E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5984-EA7F-4DBB-A968-76905730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82F9-C8F4-4C92-98A3-912D2AFB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5FAE-3B49-4029-BB6B-09751E25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12D1-39DE-498B-89E3-C460DD0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883F-1E82-4489-BAB7-FAE90C03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DF98-7330-4E72-B4BC-DEDD3D6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6A40-0F56-4183-93B7-8C305CD0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93F-F10F-45BB-83E7-EB6FAC4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C38-1DB4-4CBE-9240-EC9B7CE5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0623-8B44-47CC-A28A-E6B95A8E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9AC4-968C-4E2E-85C6-4DEB84E3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DBFA-5255-4922-A435-56C40322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41AC-21BA-42D9-95F8-5283E1E8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9B29-F7DB-4EE7-B05C-1C91F466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D1FD-0B63-4F76-BDD8-91DCEFB3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F9AA-74F9-4C59-A4FF-A0B67C3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2ABB-0CDC-4FBE-8D22-84672B06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6ED0-C6AF-4E8F-B4FB-8E3DAEC6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FE8DA-C5BF-42D4-AA61-3E0C10D8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2BF5C-EB56-45FC-ADCC-FEFE2934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0C6F-9729-4A44-B677-3A9DBC76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48883-2EF5-43E5-B10C-C4918688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8C8-0878-4A95-9753-6A311ABE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DD6A-E1F8-4323-89C9-C5E763A5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652F6-9FCD-4A83-A7A1-EC715C6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2865-5827-4B34-A6A4-E148BF1A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3BAB-D074-45F9-BC19-717B4E9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49694-A969-4517-B1E9-E56FD8F2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590E5-CDCC-4495-B1E1-27D50808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4962-755E-4697-8B68-45D8E86C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B1C2-14D3-4577-BDA9-DF9686C1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35C2-85BF-41DB-B625-F54E9C54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1734-DC8D-45AB-AFD6-44868F0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4DDB-55FD-4ECC-B3A6-F882498E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CF41-EED0-4336-9CB1-44389DDD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891-4008-4CD5-9628-8437C5F2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395AA-6223-4464-AAA9-24FBBE21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CFAC-4EAC-4559-8372-A3C31BA6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DA1B-42F4-403B-ACD7-285E0947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9E4C-6F48-437B-8D0A-39D08BBC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01FA-AA00-468D-AA75-375CB265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146AA-C6ED-491D-A231-07FFBA39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9CC4-BE29-4A16-9D9D-56EDB97F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6A18-AE6C-4493-9C8A-6B85C75D1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D53D-08F7-4363-A31C-9E761F6276F7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8681-F943-45F6-973F-764BBF12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DA74-771C-4592-9A18-6E143F49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F701-02C5-445C-98C0-C38DAAEE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A095-A821-422A-B54D-E8B23635A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Module 4: VPC Assignment-3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213B-E0C4-46FD-BAAD-830DBFDDC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You have been asked to:</a:t>
            </a:r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Create 2 EC2 instances in any public subnet of any VPC and name them Master and Client</a:t>
            </a:r>
          </a:p>
          <a:p>
            <a:pPr marL="457200" indent="-457200" algn="l">
              <a:buAutoNum type="arabicPeriod"/>
            </a:pPr>
            <a:r>
              <a:rPr lang="en-US" dirty="0"/>
              <a:t>Using security groups, make sure that Client instance can only be accessed (SSH) through the Master instance</a:t>
            </a:r>
          </a:p>
        </p:txBody>
      </p:sp>
    </p:spTree>
    <p:extLst>
      <p:ext uri="{BB962C8B-B14F-4D97-AF65-F5344CB8AC3E}">
        <p14:creationId xmlns:p14="http://schemas.microsoft.com/office/powerpoint/2010/main" val="427921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C8F1C-0400-49EE-815C-F197FFBB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134"/>
            <a:ext cx="12192000" cy="12065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F86B0D4-57EF-4469-8616-4BA850F87947}"/>
              </a:ext>
            </a:extLst>
          </p:cNvPr>
          <p:cNvSpPr/>
          <p:nvPr/>
        </p:nvSpPr>
        <p:spPr>
          <a:xfrm>
            <a:off x="8658808" y="1"/>
            <a:ext cx="3533192" cy="408372"/>
          </a:xfrm>
          <a:prstGeom prst="wedgeRectCallout">
            <a:avLst>
              <a:gd name="adj1" fmla="val 22070"/>
              <a:gd name="adj2" fmla="val 11116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Login into AWS. Select N. Virginia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61C8F3F-08D6-46AB-BD32-7E941254CC62}"/>
              </a:ext>
            </a:extLst>
          </p:cNvPr>
          <p:cNvSpPr/>
          <p:nvPr/>
        </p:nvSpPr>
        <p:spPr>
          <a:xfrm>
            <a:off x="1" y="417256"/>
            <a:ext cx="3533192" cy="408372"/>
          </a:xfrm>
          <a:prstGeom prst="wedgeRectCallout">
            <a:avLst>
              <a:gd name="adj1" fmla="val -13861"/>
              <a:gd name="adj2" fmla="val 11985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Launch VPC wizard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168CA-344D-4020-B37B-252A1299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8576"/>
            <a:ext cx="5915025" cy="252412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F3C9558-9D98-4480-9F76-1AD876F595B5}"/>
              </a:ext>
            </a:extLst>
          </p:cNvPr>
          <p:cNvSpPr/>
          <p:nvPr/>
        </p:nvSpPr>
        <p:spPr>
          <a:xfrm>
            <a:off x="1484051" y="3020627"/>
            <a:ext cx="4028982" cy="408373"/>
          </a:xfrm>
          <a:prstGeom prst="wedgeRectCallout">
            <a:avLst>
              <a:gd name="adj1" fmla="val -63360"/>
              <a:gd name="adj2" fmla="val -3014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Select a VPC with single public subnet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B86976-03E5-4898-AB3C-F00520FF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7" y="2628576"/>
            <a:ext cx="4333875" cy="3076575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4C51550-B1F5-485E-AFDE-E841DE36C947}"/>
              </a:ext>
            </a:extLst>
          </p:cNvPr>
          <p:cNvSpPr/>
          <p:nvPr/>
        </p:nvSpPr>
        <p:spPr>
          <a:xfrm>
            <a:off x="9019712" y="2816440"/>
            <a:ext cx="3172287" cy="408373"/>
          </a:xfrm>
          <a:prstGeom prst="wedgeRectCallout">
            <a:avLst>
              <a:gd name="adj1" fmla="val -63360"/>
              <a:gd name="adj2" fmla="val -171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Update CIDR block as needed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EEBF44A-6481-487B-97AF-9799454FEAB5}"/>
              </a:ext>
            </a:extLst>
          </p:cNvPr>
          <p:cNvSpPr/>
          <p:nvPr/>
        </p:nvSpPr>
        <p:spPr>
          <a:xfrm>
            <a:off x="9019712" y="3570090"/>
            <a:ext cx="1782932" cy="408373"/>
          </a:xfrm>
          <a:prstGeom prst="wedgeRectCallout">
            <a:avLst>
              <a:gd name="adj1" fmla="val -63360"/>
              <a:gd name="adj2" fmla="val -171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Name the VPC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A3AF282-DBE9-49D9-B182-A039619C869B}"/>
              </a:ext>
            </a:extLst>
          </p:cNvPr>
          <p:cNvSpPr/>
          <p:nvPr/>
        </p:nvSpPr>
        <p:spPr>
          <a:xfrm>
            <a:off x="8822923" y="4119553"/>
            <a:ext cx="3369076" cy="532346"/>
          </a:xfrm>
          <a:prstGeom prst="wedgeRectCallout">
            <a:avLst>
              <a:gd name="adj1" fmla="val -63360"/>
              <a:gd name="adj2" fmla="val -171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Select availability zone and subnet name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ABB90-6726-4378-9DCA-9125F2F42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4" y="5794241"/>
            <a:ext cx="2047875" cy="428625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AA48197-1098-40A3-B603-47BA3624AAA3}"/>
              </a:ext>
            </a:extLst>
          </p:cNvPr>
          <p:cNvSpPr/>
          <p:nvPr/>
        </p:nvSpPr>
        <p:spPr>
          <a:xfrm>
            <a:off x="10610851" y="6213346"/>
            <a:ext cx="1581147" cy="297765"/>
          </a:xfrm>
          <a:prstGeom prst="wedgeRectCallout">
            <a:avLst>
              <a:gd name="adj1" fmla="val 18053"/>
              <a:gd name="adj2" fmla="val -9714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Create VPC</a:t>
            </a:r>
          </a:p>
        </p:txBody>
      </p:sp>
    </p:spTree>
    <p:extLst>
      <p:ext uri="{BB962C8B-B14F-4D97-AF65-F5344CB8AC3E}">
        <p14:creationId xmlns:p14="http://schemas.microsoft.com/office/powerpoint/2010/main" val="9523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2985B61-5627-4410-A426-5917E8E5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796"/>
            <a:ext cx="11026066" cy="4641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8D87-7AEB-441F-9ECA-934FB50D6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293"/>
          <a:stretch/>
        </p:blipFill>
        <p:spPr>
          <a:xfrm>
            <a:off x="0" y="509121"/>
            <a:ext cx="12192000" cy="67160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2E742D9-C09E-429C-B133-C98017794069}"/>
              </a:ext>
            </a:extLst>
          </p:cNvPr>
          <p:cNvSpPr/>
          <p:nvPr/>
        </p:nvSpPr>
        <p:spPr>
          <a:xfrm>
            <a:off x="1482571" y="0"/>
            <a:ext cx="4450671" cy="297765"/>
          </a:xfrm>
          <a:prstGeom prst="wedgeRectCallout">
            <a:avLst>
              <a:gd name="adj1" fmla="val 19050"/>
              <a:gd name="adj2" fmla="val 13242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Create 2 EC2 instances – Master and Client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EE149DC-D3A1-41D6-BE4D-6C07D6E8839B}"/>
              </a:ext>
            </a:extLst>
          </p:cNvPr>
          <p:cNvSpPr/>
          <p:nvPr/>
        </p:nvSpPr>
        <p:spPr>
          <a:xfrm>
            <a:off x="6650856" y="-1"/>
            <a:ext cx="4450671" cy="297765"/>
          </a:xfrm>
          <a:prstGeom prst="wedgeRectCallout">
            <a:avLst>
              <a:gd name="adj1" fmla="val -19448"/>
              <a:gd name="adj2" fmla="val 2606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Ensure only master instance has public IP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EB139B2-D1DD-4CC8-B68A-25053B52A3D3}"/>
              </a:ext>
            </a:extLst>
          </p:cNvPr>
          <p:cNvSpPr/>
          <p:nvPr/>
        </p:nvSpPr>
        <p:spPr>
          <a:xfrm>
            <a:off x="2812741" y="4876997"/>
            <a:ext cx="6979329" cy="297765"/>
          </a:xfrm>
          <a:prstGeom prst="wedgeRectCallout">
            <a:avLst>
              <a:gd name="adj1" fmla="val 19870"/>
              <a:gd name="adj2" fmla="val 9962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Client sg must allow inbound SSH only from Master instance public 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B08BC-144E-4B60-A228-0EFCB883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" y="1196779"/>
            <a:ext cx="12192000" cy="38393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EAC5035-CA36-4604-874C-6C1BC15DDAC4}"/>
              </a:ext>
            </a:extLst>
          </p:cNvPr>
          <p:cNvSpPr/>
          <p:nvPr/>
        </p:nvSpPr>
        <p:spPr>
          <a:xfrm>
            <a:off x="7004483" y="1777210"/>
            <a:ext cx="5187518" cy="297765"/>
          </a:xfrm>
          <a:prstGeom prst="wedgeRectCallout">
            <a:avLst>
              <a:gd name="adj1" fmla="val 29453"/>
              <a:gd name="adj2" fmla="val -1388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Ensure each instance has separate security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A6ADC-C48A-41E3-A814-8E1836110895}"/>
              </a:ext>
            </a:extLst>
          </p:cNvPr>
          <p:cNvSpPr txBox="1"/>
          <p:nvPr/>
        </p:nvSpPr>
        <p:spPr>
          <a:xfrm>
            <a:off x="506027" y="4030462"/>
            <a:ext cx="8894423" cy="369332"/>
          </a:xfrm>
          <a:prstGeom prst="rect">
            <a:avLst/>
          </a:prstGeom>
          <a:solidFill>
            <a:schemeClr val="tx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(12), ensure that the PEM keys are copied into both EC2 instances – Master and Client</a:t>
            </a:r>
          </a:p>
        </p:txBody>
      </p:sp>
    </p:spTree>
    <p:extLst>
      <p:ext uri="{BB962C8B-B14F-4D97-AF65-F5344CB8AC3E}">
        <p14:creationId xmlns:p14="http://schemas.microsoft.com/office/powerpoint/2010/main" val="335873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67221-67A9-459D-9F89-BA874494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4975" cy="21145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828E10-2CB6-4BAC-B6E7-E25D9FC1CE99}"/>
              </a:ext>
            </a:extLst>
          </p:cNvPr>
          <p:cNvSpPr/>
          <p:nvPr/>
        </p:nvSpPr>
        <p:spPr>
          <a:xfrm>
            <a:off x="9525" y="2114550"/>
            <a:ext cx="4943475" cy="297765"/>
          </a:xfrm>
          <a:prstGeom prst="wedgeRectCallout">
            <a:avLst>
              <a:gd name="adj1" fmla="val 34048"/>
              <a:gd name="adj2" fmla="val -7311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Try to connect to client instance. This must fail.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B1093-1E4B-4868-A235-741DE5E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66" y="0"/>
            <a:ext cx="3426667" cy="2416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5BCB8-43CA-4917-B806-E08826EA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424" y="0"/>
            <a:ext cx="3069576" cy="870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58CA2-E463-4307-95AA-661298542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59965"/>
            <a:ext cx="5686425" cy="18669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D3EC72F-2484-4EDB-A16E-25D1AC4F84E3}"/>
              </a:ext>
            </a:extLst>
          </p:cNvPr>
          <p:cNvSpPr/>
          <p:nvPr/>
        </p:nvSpPr>
        <p:spPr>
          <a:xfrm>
            <a:off x="9525" y="4472498"/>
            <a:ext cx="3153553" cy="297765"/>
          </a:xfrm>
          <a:prstGeom prst="wedgeRectCallout">
            <a:avLst>
              <a:gd name="adj1" fmla="val -26983"/>
              <a:gd name="adj2" fmla="val -22352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Connect to Master instance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650042-3FA2-4CFD-9F66-73EC6779F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56" y="2658349"/>
            <a:ext cx="5629275" cy="341947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DD41D3F-B824-40FC-8119-704090C3295A}"/>
              </a:ext>
            </a:extLst>
          </p:cNvPr>
          <p:cNvSpPr/>
          <p:nvPr/>
        </p:nvSpPr>
        <p:spPr>
          <a:xfrm>
            <a:off x="5931256" y="6319606"/>
            <a:ext cx="5965275" cy="297765"/>
          </a:xfrm>
          <a:prstGeom prst="wedgeRectCallout">
            <a:avLst>
              <a:gd name="adj1" fmla="val -16034"/>
              <a:gd name="adj2" fmla="val -163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From Master, open SSH to Client instance. This must Pass </a:t>
            </a:r>
          </a:p>
        </p:txBody>
      </p:sp>
    </p:spTree>
    <p:extLst>
      <p:ext uri="{BB962C8B-B14F-4D97-AF65-F5344CB8AC3E}">
        <p14:creationId xmlns:p14="http://schemas.microsoft.com/office/powerpoint/2010/main" val="23885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4: VPC Assignment-3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VPC Assignment-3</dc:title>
  <dc:creator>Hariharan Narayanan</dc:creator>
  <cp:lastModifiedBy>Hariharan Narayanan</cp:lastModifiedBy>
  <cp:revision>1</cp:revision>
  <dcterms:created xsi:type="dcterms:W3CDTF">2021-12-29T17:36:26Z</dcterms:created>
  <dcterms:modified xsi:type="dcterms:W3CDTF">2021-12-29T19:20:29Z</dcterms:modified>
</cp:coreProperties>
</file>