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algn="ctr">
              <a:lnSpc>
                <a:spcPct val="100000"/>
              </a:lnSpc>
              <a:buNone/>
            </a:pPr>
            <a:r>
              <a:rPr b="0" lang="en-IN" sz="4400" spc="-1" strike="noStrike">
                <a:solidFill>
                  <a:srgbClr val="2a6099"/>
                </a:solidFill>
                <a:latin typeface="Arial"/>
                <a:ea typeface="Noto Sans CJK SC"/>
              </a:rPr>
              <a:t>Module 9 Assignment 3: </a:t>
            </a:r>
            <a:br/>
            <a:r>
              <a:rPr b="0" lang="en-IN" sz="4400" spc="-1" strike="noStrike">
                <a:solidFill>
                  <a:srgbClr val="2a6099"/>
                </a:solidFill>
                <a:latin typeface="Arial"/>
                <a:ea typeface="Noto Sans CJK SC"/>
              </a:rPr>
              <a:t>Elastic BeanStalk</a:t>
            </a:r>
            <a:endParaRPr b="0" lang="en-IN" sz="4400" spc="-1" strike="noStrike">
              <a:latin typeface="Arial"/>
            </a:endParaRPr>
          </a:p>
        </p:txBody>
      </p:sp>
      <p:sp>
        <p:nvSpPr>
          <p:cNvPr id="39" name="PlaceHolder 2"/>
          <p:cNvSpPr>
            <a:spLocks noGrp="1"/>
          </p:cNvSpPr>
          <p:nvPr>
            <p:ph type="subTitle"/>
          </p:nvPr>
        </p:nvSpPr>
        <p:spPr>
          <a:xfrm>
            <a:off x="504000" y="1326600"/>
            <a:ext cx="9070560" cy="3287160"/>
          </a:xfrm>
          <a:prstGeom prst="rect">
            <a:avLst/>
          </a:prstGeom>
          <a:noFill/>
          <a:ln w="0">
            <a:noFill/>
          </a:ln>
        </p:spPr>
        <p:txBody>
          <a:bodyPr lIns="0" rIns="0" tIns="0" bIns="0" anchor="ctr">
            <a:noAutofit/>
          </a:bodyPr>
          <a:p>
            <a:pPr>
              <a:lnSpc>
                <a:spcPct val="100000"/>
              </a:lnSpc>
              <a:buNone/>
            </a:pPr>
            <a:r>
              <a:rPr b="0" lang="en-IN" sz="3200" spc="-1" strike="noStrike">
                <a:solidFill>
                  <a:srgbClr val="2a6099"/>
                </a:solidFill>
                <a:latin typeface="Arial"/>
              </a:rPr>
              <a:t>You have been asked to:</a:t>
            </a:r>
            <a:endParaRPr b="0" lang="en-IN" sz="3200" spc="-1" strike="noStrike">
              <a:latin typeface="Arial"/>
            </a:endParaRPr>
          </a:p>
          <a:p>
            <a:pPr>
              <a:lnSpc>
                <a:spcPct val="100000"/>
              </a:lnSpc>
              <a:buNone/>
            </a:pPr>
            <a:endParaRPr b="0" lang="en-IN" sz="3200" spc="-1" strike="noStrike">
              <a:latin typeface="Arial"/>
            </a:endParaRPr>
          </a:p>
          <a:p>
            <a:pPr marL="216000" indent="-216000">
              <a:lnSpc>
                <a:spcPct val="100000"/>
              </a:lnSpc>
              <a:buClr>
                <a:srgbClr val="000000"/>
              </a:buClr>
              <a:buFont typeface="StarSymbol"/>
              <a:buAutoNum type="arabicPeriod"/>
            </a:pPr>
            <a:r>
              <a:rPr b="0" lang="en-IN" sz="1800" spc="-1" strike="noStrike">
                <a:latin typeface="Arial"/>
              </a:rPr>
              <a:t> </a:t>
            </a:r>
            <a:r>
              <a:rPr b="0" lang="en-IN" sz="1800" spc="-1" strike="noStrike">
                <a:latin typeface="Arial"/>
              </a:rPr>
              <a:t>Create an OpsWorks sample stack, start the instances and deploy the application</a:t>
            </a:r>
            <a:endParaRPr b="0" lang="en-IN" sz="1800" spc="-1" strike="noStrike">
              <a:latin typeface="Arial"/>
            </a:endParaRPr>
          </a:p>
          <a:p>
            <a:pPr marL="216000" indent="-216000">
              <a:lnSpc>
                <a:spcPct val="100000"/>
              </a:lnSpc>
              <a:buClr>
                <a:srgbClr val="000000"/>
              </a:buClr>
              <a:buFont typeface="StarSymbol"/>
              <a:buAutoNum type="arabicPeriod"/>
            </a:pPr>
            <a:r>
              <a:rPr b="0" lang="en-IN" sz="1800" spc="-1" strike="noStrike">
                <a:latin typeface="Arial"/>
              </a:rPr>
              <a:t> </a:t>
            </a:r>
            <a:r>
              <a:rPr b="0" lang="en-IN" sz="1800" spc="-1" strike="noStrike">
                <a:latin typeface="Arial"/>
              </a:rPr>
              <a:t>Add 2 more t2.medium instances</a:t>
            </a:r>
            <a:endParaRPr b="0" lang="en-IN" sz="1800" spc="-1" strike="noStrike">
              <a:latin typeface="Arial"/>
            </a:endParaRPr>
          </a:p>
          <a:p>
            <a:pPr marL="216000" indent="-216000">
              <a:lnSpc>
                <a:spcPct val="100000"/>
              </a:lnSpc>
              <a:buClr>
                <a:srgbClr val="000000"/>
              </a:buClr>
              <a:buFont typeface="StarSymbol"/>
              <a:buAutoNum type="arabicPeriod"/>
            </a:pPr>
            <a:r>
              <a:rPr b="0" lang="en-IN" sz="1800" spc="-1" strike="noStrike">
                <a:latin typeface="Arial"/>
              </a:rPr>
              <a:t> </a:t>
            </a:r>
            <a:r>
              <a:rPr b="0" lang="en-IN" sz="1800" spc="-1" strike="noStrike">
                <a:latin typeface="Arial"/>
              </a:rPr>
              <a:t>Make a change to the repository code and check if it reflects in all the instances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1"/>
          <a:stretch/>
        </p:blipFill>
        <p:spPr>
          <a:xfrm>
            <a:off x="0" y="0"/>
            <a:ext cx="5939640" cy="2294280"/>
          </a:xfrm>
          <a:prstGeom prst="rect">
            <a:avLst/>
          </a:prstGeom>
          <a:ln w="0">
            <a:solidFill>
              <a:srgbClr val="3465a4"/>
            </a:solidFill>
          </a:ln>
        </p:spPr>
      </p:pic>
      <p:sp>
        <p:nvSpPr>
          <p:cNvPr id="41" name=""/>
          <p:cNvSpPr/>
          <p:nvPr/>
        </p:nvSpPr>
        <p:spPr>
          <a:xfrm>
            <a:off x="2916000" y="68400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1</a:t>
            </a:r>
            <a:endParaRPr b="0" lang="en-IN" sz="1400" spc="-1" strike="noStrike">
              <a:latin typeface="Arial"/>
            </a:endParaRPr>
          </a:p>
        </p:txBody>
      </p:sp>
      <p:sp>
        <p:nvSpPr>
          <p:cNvPr id="42" name=""/>
          <p:cNvSpPr/>
          <p:nvPr/>
        </p:nvSpPr>
        <p:spPr>
          <a:xfrm>
            <a:off x="5940000" y="3600000"/>
            <a:ext cx="4140000" cy="2070000"/>
          </a:xfrm>
          <a:prstGeom prst="rect">
            <a:avLst/>
          </a:prstGeom>
          <a:solidFill>
            <a:srgbClr val="111111"/>
          </a:solidFill>
          <a:ln w="0">
            <a:solidFill>
              <a:srgbClr val="ff0000"/>
            </a:solid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ffffff"/>
                </a:solidFill>
                <a:latin typeface="Arial"/>
                <a:ea typeface="DejaVu Sans"/>
              </a:rPr>
              <a:t>1. Open IAM Console. Create roles to provide EC2 admin access and OpsWorks admin access</a:t>
            </a:r>
            <a:endParaRPr b="0" lang="en-IN" sz="1200" spc="-1" strike="noStrike">
              <a:latin typeface="Arial"/>
            </a:endParaRPr>
          </a:p>
          <a:p>
            <a:pPr>
              <a:lnSpc>
                <a:spcPct val="100000"/>
              </a:lnSpc>
              <a:buNone/>
            </a:pPr>
            <a:r>
              <a:rPr b="0" lang="en-IN" sz="1200" spc="-1" strike="noStrike">
                <a:solidFill>
                  <a:srgbClr val="ffffff"/>
                </a:solidFill>
                <a:latin typeface="Arial"/>
                <a:ea typeface="DejaVu Sans"/>
              </a:rPr>
              <a:t>2. Open AWS Console. Search for “Opsworks”. Open AWS OpsWorks console</a:t>
            </a:r>
            <a:endParaRPr b="0" lang="en-IN" sz="1200" spc="-1" strike="noStrike">
              <a:latin typeface="Arial"/>
            </a:endParaRPr>
          </a:p>
          <a:p>
            <a:pPr>
              <a:lnSpc>
                <a:spcPct val="100000"/>
              </a:lnSpc>
              <a:buNone/>
            </a:pPr>
            <a:r>
              <a:rPr b="0" lang="en-IN" sz="1200" spc="-1" strike="noStrike">
                <a:solidFill>
                  <a:srgbClr val="ffffff"/>
                </a:solidFill>
                <a:latin typeface="Arial"/>
                <a:ea typeface="DejaVu Sans"/>
              </a:rPr>
              <a:t>3. Select “OpsWorks Stacks”</a:t>
            </a:r>
            <a:endParaRPr b="0" lang="en-IN" sz="1200" spc="-1" strike="noStrike">
              <a:latin typeface="Arial"/>
            </a:endParaRPr>
          </a:p>
          <a:p>
            <a:pPr>
              <a:lnSpc>
                <a:spcPct val="100000"/>
              </a:lnSpc>
              <a:buNone/>
            </a:pPr>
            <a:r>
              <a:rPr b="0" lang="en-IN" sz="1200" spc="-1" strike="noStrike">
                <a:solidFill>
                  <a:srgbClr val="ffffff"/>
                </a:solidFill>
                <a:latin typeface="Arial"/>
                <a:ea typeface="DejaVu Sans"/>
              </a:rPr>
              <a:t>4. Select “Add your first stack”</a:t>
            </a:r>
            <a:endParaRPr b="0" lang="en-IN" sz="1200" spc="-1" strike="noStrike">
              <a:latin typeface="Arial"/>
            </a:endParaRPr>
          </a:p>
          <a:p>
            <a:pPr>
              <a:lnSpc>
                <a:spcPct val="100000"/>
              </a:lnSpc>
              <a:buNone/>
            </a:pPr>
            <a:r>
              <a:rPr b="0" lang="en-IN" sz="1200" spc="-1" strike="noStrike">
                <a:solidFill>
                  <a:srgbClr val="ffffff"/>
                </a:solidFill>
                <a:latin typeface="Arial"/>
                <a:ea typeface="DejaVu Sans"/>
              </a:rPr>
              <a:t>5. Select “sample stack”, select “Linux” as operating system type. Click on “Create stack”. Ensure that the IAM role has rights to create AWS OpsWorks stack. Else, create an IAM role for this</a:t>
            </a:r>
            <a:endParaRPr b="0" lang="en-IN" sz="1200" spc="-1" strike="noStrike">
              <a:latin typeface="Arial"/>
            </a:endParaRPr>
          </a:p>
          <a:p>
            <a:pPr>
              <a:lnSpc>
                <a:spcPct val="100000"/>
              </a:lnSpc>
              <a:buNone/>
            </a:pPr>
            <a:r>
              <a:rPr b="0" lang="en-IN" sz="1200" spc="-1" strike="noStrike">
                <a:solidFill>
                  <a:srgbClr val="ffffff"/>
                </a:solidFill>
                <a:latin typeface="Arial"/>
                <a:ea typeface="DejaVu Sans"/>
              </a:rPr>
              <a:t>6. Wait till stack is created</a:t>
            </a:r>
            <a:endParaRPr b="0" lang="en-IN" sz="1200" spc="-1" strike="noStrike">
              <a:latin typeface="Arial"/>
            </a:endParaRPr>
          </a:p>
        </p:txBody>
      </p:sp>
      <p:pic>
        <p:nvPicPr>
          <p:cNvPr id="43" name="" descr=""/>
          <p:cNvPicPr/>
          <p:nvPr/>
        </p:nvPicPr>
        <p:blipFill>
          <a:blip r:embed="rId2"/>
          <a:stretch/>
        </p:blipFill>
        <p:spPr>
          <a:xfrm>
            <a:off x="6120000" y="3960"/>
            <a:ext cx="3959640" cy="1399680"/>
          </a:xfrm>
          <a:prstGeom prst="rect">
            <a:avLst/>
          </a:prstGeom>
          <a:ln w="0">
            <a:solidFill>
              <a:srgbClr val="3465a4"/>
            </a:solidFill>
          </a:ln>
        </p:spPr>
      </p:pic>
      <p:sp>
        <p:nvSpPr>
          <p:cNvPr id="44" name=""/>
          <p:cNvSpPr/>
          <p:nvPr/>
        </p:nvSpPr>
        <p:spPr>
          <a:xfrm>
            <a:off x="9540000" y="18036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2</a:t>
            </a:r>
            <a:endParaRPr b="0" lang="en-IN" sz="1400" spc="-1" strike="noStrike">
              <a:latin typeface="Arial"/>
            </a:endParaRPr>
          </a:p>
        </p:txBody>
      </p:sp>
      <p:pic>
        <p:nvPicPr>
          <p:cNvPr id="45" name="" descr=""/>
          <p:cNvPicPr/>
          <p:nvPr/>
        </p:nvPicPr>
        <p:blipFill>
          <a:blip r:embed="rId3"/>
          <a:stretch/>
        </p:blipFill>
        <p:spPr>
          <a:xfrm>
            <a:off x="0" y="2414520"/>
            <a:ext cx="2627640" cy="3255840"/>
          </a:xfrm>
          <a:prstGeom prst="rect">
            <a:avLst/>
          </a:prstGeom>
          <a:ln w="0">
            <a:solidFill>
              <a:srgbClr val="3465a4"/>
            </a:solidFill>
          </a:ln>
        </p:spPr>
      </p:pic>
      <p:sp>
        <p:nvSpPr>
          <p:cNvPr id="46" name=""/>
          <p:cNvSpPr/>
          <p:nvPr/>
        </p:nvSpPr>
        <p:spPr>
          <a:xfrm>
            <a:off x="1980000" y="450036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3</a:t>
            </a:r>
            <a:endParaRPr b="0" lang="en-IN" sz="1400" spc="-1" strike="noStrike">
              <a:latin typeface="Arial"/>
            </a:endParaRPr>
          </a:p>
        </p:txBody>
      </p:sp>
      <p:pic>
        <p:nvPicPr>
          <p:cNvPr id="47" name="" descr=""/>
          <p:cNvPicPr/>
          <p:nvPr/>
        </p:nvPicPr>
        <p:blipFill>
          <a:blip r:embed="rId4"/>
          <a:stretch/>
        </p:blipFill>
        <p:spPr>
          <a:xfrm>
            <a:off x="2700000" y="2412000"/>
            <a:ext cx="3091320" cy="1187640"/>
          </a:xfrm>
          <a:prstGeom prst="rect">
            <a:avLst/>
          </a:prstGeom>
          <a:ln w="0">
            <a:solidFill>
              <a:srgbClr val="3465a4"/>
            </a:solidFill>
          </a:ln>
        </p:spPr>
      </p:pic>
      <p:sp>
        <p:nvSpPr>
          <p:cNvPr id="48" name=""/>
          <p:cNvSpPr/>
          <p:nvPr/>
        </p:nvSpPr>
        <p:spPr>
          <a:xfrm>
            <a:off x="5220000" y="302436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4</a:t>
            </a:r>
            <a:endParaRPr b="0" lang="en-IN" sz="1400" spc="-1" strike="noStrike">
              <a:latin typeface="Arial"/>
            </a:endParaRPr>
          </a:p>
        </p:txBody>
      </p:sp>
      <p:pic>
        <p:nvPicPr>
          <p:cNvPr id="49" name="" descr=""/>
          <p:cNvPicPr/>
          <p:nvPr/>
        </p:nvPicPr>
        <p:blipFill>
          <a:blip r:embed="rId5"/>
          <a:stretch/>
        </p:blipFill>
        <p:spPr>
          <a:xfrm>
            <a:off x="2700000" y="3659040"/>
            <a:ext cx="2866320" cy="1447200"/>
          </a:xfrm>
          <a:prstGeom prst="rect">
            <a:avLst/>
          </a:prstGeom>
          <a:ln w="0">
            <a:noFill/>
          </a:ln>
        </p:spPr>
      </p:pic>
      <p:pic>
        <p:nvPicPr>
          <p:cNvPr id="50" name="" descr=""/>
          <p:cNvPicPr/>
          <p:nvPr/>
        </p:nvPicPr>
        <p:blipFill>
          <a:blip r:embed="rId6"/>
          <a:stretch/>
        </p:blipFill>
        <p:spPr>
          <a:xfrm>
            <a:off x="2700000" y="5080680"/>
            <a:ext cx="2866320" cy="285120"/>
          </a:xfrm>
          <a:prstGeom prst="rect">
            <a:avLst/>
          </a:prstGeom>
          <a:ln w="0">
            <a:solidFill>
              <a:srgbClr val="3465a4"/>
            </a:solidFill>
          </a:ln>
        </p:spPr>
      </p:pic>
      <p:pic>
        <p:nvPicPr>
          <p:cNvPr id="51" name="" descr=""/>
          <p:cNvPicPr/>
          <p:nvPr/>
        </p:nvPicPr>
        <p:blipFill>
          <a:blip r:embed="rId7"/>
          <a:stretch/>
        </p:blipFill>
        <p:spPr>
          <a:xfrm>
            <a:off x="4557240" y="5366160"/>
            <a:ext cx="1009080" cy="304200"/>
          </a:xfrm>
          <a:prstGeom prst="rect">
            <a:avLst/>
          </a:prstGeom>
          <a:ln w="0">
            <a:solidFill>
              <a:srgbClr val="3465a4"/>
            </a:solidFill>
          </a:ln>
        </p:spPr>
      </p:pic>
      <p:sp>
        <p:nvSpPr>
          <p:cNvPr id="52" name=""/>
          <p:cNvSpPr/>
          <p:nvPr/>
        </p:nvSpPr>
        <p:spPr>
          <a:xfrm>
            <a:off x="4896360" y="450000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5</a:t>
            </a:r>
            <a:endParaRPr b="0" lang="en-IN" sz="1400" spc="-1" strike="noStrike">
              <a:latin typeface="Arial"/>
            </a:endParaRPr>
          </a:p>
        </p:txBody>
      </p:sp>
      <p:pic>
        <p:nvPicPr>
          <p:cNvPr id="53" name="" descr=""/>
          <p:cNvPicPr/>
          <p:nvPr/>
        </p:nvPicPr>
        <p:blipFill>
          <a:blip r:embed="rId8"/>
          <a:stretch/>
        </p:blipFill>
        <p:spPr>
          <a:xfrm>
            <a:off x="6272280" y="1527480"/>
            <a:ext cx="3808080" cy="1784160"/>
          </a:xfrm>
          <a:prstGeom prst="rect">
            <a:avLst/>
          </a:prstGeom>
          <a:ln w="0">
            <a:solidFill>
              <a:srgbClr val="3465a4"/>
            </a:solidFill>
          </a:ln>
        </p:spPr>
      </p:pic>
      <p:sp>
        <p:nvSpPr>
          <p:cNvPr id="54" name=""/>
          <p:cNvSpPr/>
          <p:nvPr/>
        </p:nvSpPr>
        <p:spPr>
          <a:xfrm>
            <a:off x="9360360" y="180000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6</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 descr=""/>
          <p:cNvPicPr/>
          <p:nvPr/>
        </p:nvPicPr>
        <p:blipFill>
          <a:blip r:embed="rId1"/>
          <a:stretch/>
        </p:blipFill>
        <p:spPr>
          <a:xfrm>
            <a:off x="1440360" y="360"/>
            <a:ext cx="6840000" cy="3383280"/>
          </a:xfrm>
          <a:prstGeom prst="rect">
            <a:avLst/>
          </a:prstGeom>
          <a:ln w="0">
            <a:solidFill>
              <a:srgbClr val="3465a4"/>
            </a:solidFill>
          </a:ln>
        </p:spPr>
      </p:pic>
      <p:sp>
        <p:nvSpPr>
          <p:cNvPr id="56" name=""/>
          <p:cNvSpPr/>
          <p:nvPr/>
        </p:nvSpPr>
        <p:spPr>
          <a:xfrm>
            <a:off x="5940000" y="3600000"/>
            <a:ext cx="4140000" cy="2070000"/>
          </a:xfrm>
          <a:prstGeom prst="rect">
            <a:avLst/>
          </a:prstGeom>
          <a:solidFill>
            <a:srgbClr val="111111"/>
          </a:solidFill>
          <a:ln w="0">
            <a:solidFill>
              <a:srgbClr val="ff0000"/>
            </a:solid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ffffff"/>
                </a:solidFill>
                <a:latin typeface="Arial"/>
                <a:ea typeface="DejaVu Sans"/>
              </a:rPr>
              <a:t>6. Open “Instances” console. Start all instances</a:t>
            </a:r>
            <a:endParaRPr b="0" lang="en-IN" sz="1200" spc="-1" strike="noStrike">
              <a:latin typeface="Arial"/>
            </a:endParaRPr>
          </a:p>
          <a:p>
            <a:pPr>
              <a:lnSpc>
                <a:spcPct val="100000"/>
              </a:lnSpc>
              <a:buNone/>
            </a:pPr>
            <a:r>
              <a:rPr b="0" lang="en-IN" sz="1200" spc="-1" strike="noStrike">
                <a:solidFill>
                  <a:srgbClr val="ffffff"/>
                </a:solidFill>
                <a:latin typeface="Arial"/>
                <a:ea typeface="DejaVu Sans"/>
              </a:rPr>
              <a:t>7. Start the app instance and verify that it is successfully started</a:t>
            </a:r>
            <a:endParaRPr b="0" lang="en-IN" sz="1200" spc="-1" strike="noStrike">
              <a:latin typeface="Arial"/>
            </a:endParaRPr>
          </a:p>
          <a:p>
            <a:pPr>
              <a:lnSpc>
                <a:spcPct val="100000"/>
              </a:lnSpc>
              <a:buNone/>
            </a:pPr>
            <a:r>
              <a:rPr b="0" lang="en-IN" sz="1200" spc="-1" strike="noStrike">
                <a:solidFill>
                  <a:srgbClr val="ffffff"/>
                </a:solidFill>
                <a:latin typeface="Arial"/>
                <a:ea typeface="DejaVu Sans"/>
              </a:rPr>
              <a:t>8. Click on “instance” to create 2 more “t2.medium” instances</a:t>
            </a:r>
            <a:endParaRPr b="0" lang="en-IN" sz="1200" spc="-1" strike="noStrike">
              <a:latin typeface="Arial"/>
            </a:endParaRPr>
          </a:p>
          <a:p>
            <a:pPr>
              <a:lnSpc>
                <a:spcPct val="100000"/>
              </a:lnSpc>
              <a:buNone/>
            </a:pPr>
            <a:r>
              <a:rPr b="0" lang="en-IN" sz="1200" spc="-1" strike="noStrike">
                <a:solidFill>
                  <a:srgbClr val="ffffff"/>
                </a:solidFill>
                <a:latin typeface="Arial"/>
                <a:ea typeface="DejaVu Sans"/>
              </a:rPr>
              <a:t>9. Start all instances and verify that they are started correctly. Click on the public IP of each instance and verify that we are able to see the app frontend UI in the browser</a:t>
            </a:r>
            <a:endParaRPr b="0" lang="en-IN" sz="1200" spc="-1" strike="noStrike">
              <a:latin typeface="Arial"/>
            </a:endParaRPr>
          </a:p>
        </p:txBody>
      </p:sp>
      <p:sp>
        <p:nvSpPr>
          <p:cNvPr id="57" name=""/>
          <p:cNvSpPr/>
          <p:nvPr/>
        </p:nvSpPr>
        <p:spPr>
          <a:xfrm>
            <a:off x="7236000" y="262800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7</a:t>
            </a:r>
            <a:endParaRPr b="0" lang="en-IN" sz="1400" spc="-1" strike="noStrike">
              <a:latin typeface="Arial"/>
            </a:endParaRPr>
          </a:p>
        </p:txBody>
      </p:sp>
      <p:sp>
        <p:nvSpPr>
          <p:cNvPr id="58" name=""/>
          <p:cNvSpPr/>
          <p:nvPr/>
        </p:nvSpPr>
        <p:spPr>
          <a:xfrm>
            <a:off x="2160000" y="252036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8</a:t>
            </a:r>
            <a:endParaRPr b="0" lang="en-IN" sz="1400" spc="-1" strike="noStrike">
              <a:latin typeface="Arial"/>
            </a:endParaRPr>
          </a:p>
        </p:txBody>
      </p:sp>
      <p:pic>
        <p:nvPicPr>
          <p:cNvPr id="59" name="" descr=""/>
          <p:cNvPicPr/>
          <p:nvPr/>
        </p:nvPicPr>
        <p:blipFill>
          <a:blip r:embed="rId2"/>
          <a:stretch/>
        </p:blipFill>
        <p:spPr>
          <a:xfrm>
            <a:off x="0" y="0"/>
            <a:ext cx="1180440" cy="1647000"/>
          </a:xfrm>
          <a:prstGeom prst="rect">
            <a:avLst/>
          </a:prstGeom>
          <a:ln w="0">
            <a:solidFill>
              <a:srgbClr val="3465a4"/>
            </a:solidFill>
          </a:ln>
        </p:spPr>
      </p:pic>
      <p:sp>
        <p:nvSpPr>
          <p:cNvPr id="60" name=""/>
          <p:cNvSpPr/>
          <p:nvPr/>
        </p:nvSpPr>
        <p:spPr>
          <a:xfrm>
            <a:off x="641160" y="36000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6</a:t>
            </a:r>
            <a:endParaRPr b="0" lang="en-IN" sz="1400" spc="-1" strike="noStrike">
              <a:latin typeface="Arial"/>
            </a:endParaRPr>
          </a:p>
        </p:txBody>
      </p:sp>
      <p:pic>
        <p:nvPicPr>
          <p:cNvPr id="61" name="" descr=""/>
          <p:cNvPicPr/>
          <p:nvPr/>
        </p:nvPicPr>
        <p:blipFill>
          <a:blip r:embed="rId3"/>
          <a:stretch/>
        </p:blipFill>
        <p:spPr>
          <a:xfrm>
            <a:off x="0" y="1649160"/>
            <a:ext cx="1361520" cy="294480"/>
          </a:xfrm>
          <a:prstGeom prst="rect">
            <a:avLst/>
          </a:prstGeom>
          <a:ln w="0">
            <a:solidFill>
              <a:srgbClr val="3465a4"/>
            </a:solidFill>
          </a:ln>
        </p:spPr>
      </p:pic>
      <p:pic>
        <p:nvPicPr>
          <p:cNvPr id="62" name="" descr=""/>
          <p:cNvPicPr/>
          <p:nvPr/>
        </p:nvPicPr>
        <p:blipFill>
          <a:blip r:embed="rId4"/>
          <a:stretch/>
        </p:blipFill>
        <p:spPr>
          <a:xfrm>
            <a:off x="0" y="4140000"/>
            <a:ext cx="5800680" cy="1530000"/>
          </a:xfrm>
          <a:prstGeom prst="rect">
            <a:avLst/>
          </a:prstGeom>
          <a:ln w="0">
            <a:solidFill>
              <a:srgbClr val="3465a4"/>
            </a:solidFill>
          </a:ln>
        </p:spPr>
      </p:pic>
      <p:sp>
        <p:nvSpPr>
          <p:cNvPr id="63" name=""/>
          <p:cNvSpPr/>
          <p:nvPr/>
        </p:nvSpPr>
        <p:spPr>
          <a:xfrm>
            <a:off x="5220000" y="4176000"/>
            <a:ext cx="539280" cy="539280"/>
          </a:xfrm>
          <a:prstGeom prst="ellipse">
            <a:avLst/>
          </a:prstGeom>
          <a:solidFill>
            <a:srgbClr val="111111"/>
          </a:solid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lang="en-IN" sz="1400" spc="-1" strike="noStrike">
                <a:solidFill>
                  <a:srgbClr val="ffffff"/>
                </a:solidFill>
                <a:latin typeface="Arial"/>
                <a:ea typeface="DejaVu Sans"/>
              </a:rPr>
              <a:t>9</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LibreOffice/7.2.5.2$Linux_X86_64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2022-01-02T22:01:33Z</dcterms:created>
  <dc:creator/>
  <dc:description/>
  <dc:language>en-IN</dc:language>
  <cp:lastModifiedBy/>
  <dcterms:modified xsi:type="dcterms:W3CDTF">2022-01-23T19:08:32Z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