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4F5CAC70-D264-460D-AE1E-DCF3975219C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Module-3: ELB Assignment - 1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3200" spc="-1" strike="noStrike">
                <a:latin typeface="Arial"/>
              </a:rPr>
              <a:t>You have been asked to: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a Classic Load Balancer and register 3 EC2 instances with different web pages running in them.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Migrate the Classic Load Balancer into an Application Load Balancer.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0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0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1. Create 3 EC2 instances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Follow steps in answer to module 2 assignment </a:t>
            </a:r>
            <a:r>
              <a:rPr b="0" lang="en-IN" sz="3200" spc="-1" strike="noStrike">
                <a:latin typeface="Arial"/>
              </a:rPr>
              <a:t>1 to create EC2 instance and install/configure </a:t>
            </a:r>
            <a:r>
              <a:rPr b="0" lang="en-IN" sz="3200" spc="-1" strike="noStrike">
                <a:latin typeface="Arial"/>
              </a:rPr>
              <a:t>nginx.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Repeat the same steps to create 3 EC2 </a:t>
            </a:r>
            <a:r>
              <a:rPr b="0" lang="en-IN" sz="3200" spc="-1" strike="noStrike">
                <a:latin typeface="Arial"/>
              </a:rPr>
              <a:t>instances, as briefly described below.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Instance 1: Ubuntu t2.micro EC2 instance, 64-bit </a:t>
            </a:r>
            <a:r>
              <a:rPr b="0" lang="en-IN" sz="2800" spc="-1" strike="noStrike">
                <a:latin typeface="Arial"/>
              </a:rPr>
              <a:t>(x86), tag **module_1_assignment_1_ec2_vm1**, </a:t>
            </a:r>
            <a:r>
              <a:rPr b="0" lang="en-IN" sz="2800" spc="-1" strike="noStrike">
                <a:latin typeface="Arial"/>
              </a:rPr>
              <a:t>new inbound TCP rule on port 81 allowing TCP to </a:t>
            </a:r>
            <a:r>
              <a:rPr b="0" lang="en-IN" sz="2800" spc="-1" strike="noStrike">
                <a:latin typeface="Arial"/>
              </a:rPr>
              <a:t>0.0.0.0/0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Instance 2: Ubuntu t2.micro EC2 instance, 64-bit </a:t>
            </a:r>
            <a:r>
              <a:rPr b="0" lang="en-IN" sz="2800" spc="-1" strike="noStrike">
                <a:latin typeface="Arial"/>
              </a:rPr>
              <a:t>(x86), tag **module_1_assignment_1_ec2_vm2**, </a:t>
            </a:r>
            <a:r>
              <a:rPr b="0" lang="en-IN" sz="2800" spc="-1" strike="noStrike">
                <a:latin typeface="Arial"/>
              </a:rPr>
              <a:t>new inbound TCP rule on port 81 allowing TCP to </a:t>
            </a:r>
            <a:r>
              <a:rPr b="0" lang="en-IN" sz="2800" spc="-1" strike="noStrike">
                <a:latin typeface="Arial"/>
              </a:rPr>
              <a:t>0.0.0.0/0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Instance 3: Ubuntu t2.micro EC2 instance, 64-bit </a:t>
            </a:r>
            <a:r>
              <a:rPr b="0" lang="en-IN" sz="2800" spc="-1" strike="noStrike">
                <a:latin typeface="Arial"/>
              </a:rPr>
              <a:t>(x86), tag **module_1_assignment_1_ec2_vm3**, </a:t>
            </a:r>
            <a:r>
              <a:rPr b="0" lang="en-IN" sz="2800" spc="-1" strike="noStrike">
                <a:latin typeface="Arial"/>
              </a:rPr>
              <a:t>new inbound TCP rule on port 81 allowing TCP to </a:t>
            </a:r>
            <a:r>
              <a:rPr b="0" lang="en-IN" sz="2800" spc="-1" strike="noStrike">
                <a:latin typeface="Arial"/>
              </a:rPr>
              <a:t>0.0.0.0/0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On all 3 EC2 instances, do the following steps: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Install nginx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Create a new nginx configuration file in /etc/nginx/sites-</a:t>
            </a:r>
            <a:r>
              <a:rPr b="0" lang="en-IN" sz="2400" spc="-1" strike="noStrike">
                <a:latin typeface="Arial"/>
              </a:rPr>
              <a:t>enabled/module_1_assignment_1_web_server_landing_</a:t>
            </a:r>
            <a:r>
              <a:rPr b="0" lang="en-IN" sz="2400" spc="-1" strike="noStrike">
                <a:latin typeface="Arial"/>
              </a:rPr>
              <a:t>site to listen on port 81.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Create a new index.html file in </a:t>
            </a:r>
            <a:r>
              <a:rPr b="0" lang="en-IN" sz="2400" spc="-1" strike="noStrike">
                <a:latin typeface="Arial"/>
              </a:rPr>
              <a:t>/var/www/module_1_assignment_1_web_server_landing</a:t>
            </a:r>
            <a:r>
              <a:rPr b="0" lang="en-IN" sz="2400" spc="-1" strike="noStrike">
                <a:latin typeface="Arial"/>
              </a:rPr>
              <a:t>_site/index.html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Verify that the new index.html can be accessed from the </a:t>
            </a:r>
            <a:r>
              <a:rPr b="0" lang="en-IN" sz="2400" spc="-1" strike="noStrike">
                <a:latin typeface="Arial"/>
              </a:rPr>
              <a:t>browser by providing the dnsname and port 81 in the </a:t>
            </a:r>
            <a:r>
              <a:rPr b="0" lang="en-IN" sz="2400" spc="-1" strike="noStrike">
                <a:latin typeface="Arial"/>
              </a:rPr>
              <a:t>address bar.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2. Create a Classic Load Balancer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the "EC2 Management Console", select **Load Balancers** under **Load Balancing**. Click on **Create Load Bakancer**.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the page "Select load balancer type", select **Classic Load Balancer - previous generation** and click on **Create**.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"Step 1: Define Load Balancer", give "Load Balancer name" as **module-1-assignment-1-classicelb** and select **Next: Assign Security Groups**.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" Step 2: Assign Security Groups", select all the security groups and select **Next: Configure Security Settings**.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Keep clicking Next step until you reach **Step 6: Add Tags". Here, provide **module-1-assignment-1-classicelb** as a Tag.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on **Review and Create**. In the next page, review all your settings and click on **Create** whne ready.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Go back to the Load Balancers page in the EC2 console to verify that ELB is created.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3. Register the 3 EC2 instances to the Classic Load Balancer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Option-1: During creation of a new Load Balancer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While creating a new load balancer, **Step 5: Add EC2 Instances** provides an opportunity to select EC2 instances to attach to the load balancer.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Option-2: After creation of a new Load Balancer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In the "EC2 Management Console", select **Load Balancers** under **Load Balancing**. Select the load balancer created above, in this page.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Click on **Actions --&gt; Edit instances**.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In the dialog "Add and Remove Instances", choose all the 3 EC2 instances shown. Select **Save**.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Back in the EC2 Management Console page for Load Balancers, click on **Instances** to verify that all 3 instances are selected.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600" spc="-1" strike="noStrike">
                <a:latin typeface="Arial"/>
              </a:rPr>
              <a:t>4. Migrate the Classic Load Balancer into an Application Load Balancer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the "EC2 Management Console", select **Load Balancers** under **Load Balancing**. Select the load balancer created above, in this page.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Under the tab "Description", note the entry called **Type Classic (Migrate Now)**. Click on **Migrate Now**.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the "Migration" tab, click on **Launch ALB Migration Wizard**. This will take to **Step 6: Review**. Review and finally click on **Create**.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Go back to the "EC2 Management Console" and verify that there are now 2 load balancers. One id of Type **Classic** and a new ELB is of Type **Application**.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09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08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07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08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2022-01-09T23:01:00Z</dcterms:modified>
  <cp:revision>1</cp:revision>
  <dc:subject/>
  <dc:title/>
</cp:coreProperties>
</file>