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CF66445D-6B69-4E5D-B006-618DE195077C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Module-6: Database Services Assignment - 4</a:t>
            </a:r>
            <a:endParaRPr b="0" lang="en-IN" sz="3200" spc="-1" strike="noStrike">
              <a:solidFill>
                <a:srgbClr val="2a6099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You have been asked to:</a:t>
            </a:r>
            <a:endParaRPr b="0" lang="en-IN" sz="3200" spc="-1" strike="noStrike">
              <a:latin typeface="Arial"/>
            </a:endParaRPr>
          </a:p>
          <a:p>
            <a:endParaRPr b="0" lang="en-IN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Create a Redshift Data Warehouse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Using the Query editor</a:t>
            </a:r>
            <a:endParaRPr b="0" lang="en-IN" sz="32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Font typeface="StarSymbol"/>
              <a:buAutoNum type="alphaLcParenR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Load some data</a:t>
            </a:r>
            <a:endParaRPr b="0" lang="en-IN" sz="32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Font typeface="StarSymbol"/>
              <a:buAutoNum type="alphaLcParenR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Query the data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8096040" cy="17712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0" y="1980000"/>
            <a:ext cx="2857320" cy="15044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3225240" y="1980000"/>
            <a:ext cx="6314760" cy="122832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46" name="" descr=""/>
          <p:cNvPicPr/>
          <p:nvPr/>
        </p:nvPicPr>
        <p:blipFill>
          <a:blip r:embed="rId4"/>
          <a:stretch/>
        </p:blipFill>
        <p:spPr>
          <a:xfrm>
            <a:off x="3240000" y="3485520"/>
            <a:ext cx="6300000" cy="1194480"/>
          </a:xfrm>
          <a:prstGeom prst="rect">
            <a:avLst/>
          </a:prstGeom>
          <a:ln w="0">
            <a:solidFill>
              <a:srgbClr val="3465a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4860000" cy="24300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4913640" y="0"/>
            <a:ext cx="5166360" cy="2700000"/>
          </a:xfrm>
          <a:prstGeom prst="rect">
            <a:avLst/>
          </a:prstGeom>
          <a:ln w="0">
            <a:solidFill>
              <a:srgbClr val="3465a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8460000" cy="18630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50" name="" descr=""/>
          <p:cNvPicPr/>
          <p:nvPr/>
        </p:nvPicPr>
        <p:blipFill>
          <a:blip r:embed="rId2"/>
          <a:srcRect l="0" t="0" r="21056" b="0"/>
          <a:stretch/>
        </p:blipFill>
        <p:spPr>
          <a:xfrm>
            <a:off x="0" y="1899720"/>
            <a:ext cx="3060000" cy="3769920"/>
          </a:xfrm>
          <a:prstGeom prst="rect">
            <a:avLst/>
          </a:prstGeom>
          <a:ln w="0">
            <a:solidFill>
              <a:srgbClr val="3465a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3266640"/>
          </a:xfrm>
          <a:prstGeom prst="rect">
            <a:avLst/>
          </a:prstGeom>
          <a:ln w="0">
            <a:solidFill>
              <a:srgbClr val="3465a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Application>LibreOffice/7.2.3.2$Linux_X86_64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2022-01-02T22:01:33Z</dcterms:created>
  <dc:creator/>
  <dc:description/>
  <dc:language>en-IN</dc:language>
  <cp:lastModifiedBy/>
  <dcterms:modified xsi:type="dcterms:W3CDTF">2022-01-09T22:32:19Z</dcterms:modified>
  <cp:revision>1</cp:revision>
  <dc:subject/>
  <dc:title/>
</cp:coreProperties>
</file>