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2a6099"/>
                </a:solidFill>
                <a:latin typeface="Arial"/>
              </a:rPr>
              <a:t>Module-7 Assignment – 3 Cloudformation and SNS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You have been asked to: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Use the template from CloudFormation task 1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Add Notification to the CloudFormation stack using SNS, so you get a notification via mail for every step of the stack creation process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rcRect l="0" t="0" r="4" b="2502"/>
          <a:stretch/>
        </p:blipFill>
        <p:spPr>
          <a:xfrm>
            <a:off x="0" y="23760"/>
            <a:ext cx="6119280" cy="17755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0" y="1968120"/>
            <a:ext cx="5759640" cy="37015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0" name=""/>
          <p:cNvSpPr/>
          <p:nvPr/>
        </p:nvSpPr>
        <p:spPr>
          <a:xfrm>
            <a:off x="6228000" y="252000"/>
            <a:ext cx="3059640" cy="539640"/>
          </a:xfrm>
          <a:prstGeom prst="wedgeRectCallout">
            <a:avLst>
              <a:gd name="adj1" fmla="val -59434"/>
              <a:gd name="adj2" fmla="val -16489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Open cloudformation in AWS console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6120000" y="1188360"/>
            <a:ext cx="3059640" cy="539640"/>
          </a:xfrm>
          <a:prstGeom prst="wedgeRectCallout">
            <a:avLst>
              <a:gd name="adj1" fmla="val -59434"/>
              <a:gd name="adj2" fmla="val -16489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Click on Create stack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360000" y="5040000"/>
            <a:ext cx="3059640" cy="539640"/>
          </a:xfrm>
          <a:prstGeom prst="wedgeRectCallout">
            <a:avLst>
              <a:gd name="adj1" fmla="val -35119"/>
              <a:gd name="adj2" fmla="val -7445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 Upload YAML template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760000" y="5130000"/>
            <a:ext cx="1620000" cy="539640"/>
          </a:xfrm>
          <a:prstGeom prst="wedgeRectCallout">
            <a:avLst>
              <a:gd name="adj1" fmla="val -55693"/>
              <a:gd name="adj2" fmla="val 32878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4. Click Next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5220000" cy="36921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5" name=""/>
          <p:cNvSpPr/>
          <p:nvPr/>
        </p:nvSpPr>
        <p:spPr>
          <a:xfrm>
            <a:off x="1980000" y="1440360"/>
            <a:ext cx="1620000" cy="539640"/>
          </a:xfrm>
          <a:prstGeom prst="wedgeRectCallout">
            <a:avLst>
              <a:gd name="adj1" fmla="val -21739"/>
              <a:gd name="adj2" fmla="val 8393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5. Select the SNS topic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5328000" y="3204000"/>
            <a:ext cx="2052000" cy="539640"/>
          </a:xfrm>
          <a:prstGeom prst="wedgeRectCallout">
            <a:avLst>
              <a:gd name="adj1" fmla="val -55693"/>
              <a:gd name="adj2" fmla="val 32878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4. Click Next and create stack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2022-01-16T00:08:59Z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