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M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l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e 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8 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i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g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m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t 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5 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- 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C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l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W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t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c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h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Y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u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h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v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b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n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k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d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W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B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g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m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w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g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f</a:t>
            </a:r>
            <a:r>
              <a:rPr b="0" lang="en-IN" sz="2800" spc="-1" strike="noStrike">
                <a:latin typeface="Arial"/>
              </a:rPr>
              <a:t>f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w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m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g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g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b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v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5</a:t>
            </a:r>
            <a:r>
              <a:rPr b="0" lang="en-IN" sz="2800" spc="-1" strike="noStrike">
                <a:latin typeface="Arial"/>
              </a:rPr>
              <a:t>0</a:t>
            </a:r>
            <a:r>
              <a:rPr b="0" lang="en-IN" sz="2800" spc="-1" strike="noStrike">
                <a:latin typeface="Arial"/>
              </a:rPr>
              <a:t>0</a:t>
            </a:r>
            <a:r>
              <a:rPr b="0" lang="en-IN" sz="2800" spc="-1" strike="noStrike">
                <a:latin typeface="Arial"/>
              </a:rPr>
              <a:t>$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W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m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w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g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f</a:t>
            </a:r>
            <a:r>
              <a:rPr b="0" lang="en-IN" sz="2800" spc="-1" strike="noStrike">
                <a:latin typeface="Arial"/>
              </a:rPr>
              <a:t>f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m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w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P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z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f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2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g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b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v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6</a:t>
            </a:r>
            <a:r>
              <a:rPr b="0" lang="en-IN" sz="2800" spc="-1" strike="noStrike">
                <a:latin typeface="Arial"/>
              </a:rPr>
              <a:t>5</a:t>
            </a:r>
            <a:r>
              <a:rPr b="0" lang="en-IN" sz="2800" spc="-1" strike="noStrike">
                <a:latin typeface="Arial"/>
              </a:rPr>
              <a:t>%</a:t>
            </a:r>
            <a:endParaRPr b="0" lang="en-IN" sz="2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p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f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p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w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880000" y="1536120"/>
            <a:ext cx="3716640" cy="23072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60000" y="1548000"/>
            <a:ext cx="3415320" cy="2341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060000" y="0"/>
            <a:ext cx="7020720" cy="144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1" name=""/>
          <p:cNvSpPr/>
          <p:nvPr/>
        </p:nvSpPr>
        <p:spPr>
          <a:xfrm>
            <a:off x="1980000" y="12600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400000" y="4140000"/>
            <a:ext cx="4569480" cy="143820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1. Open “CloudWatch” Console. Click on “Alarms” -&gt; “Billing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2. Click on “Create Alarm”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3. Select “EstimatedCharges”. Currency as “USD”. Statistic as “Maximum”.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 Select “Static”, “Greater”, and “500” USD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400000" y="32400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9360000" y="3618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9073800" y="19818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0" y="0"/>
            <a:ext cx="1933200" cy="2276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104000" y="0"/>
            <a:ext cx="4716000" cy="26139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959640" cy="2585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9" name=""/>
          <p:cNvSpPr/>
          <p:nvPr/>
        </p:nvSpPr>
        <p:spPr>
          <a:xfrm>
            <a:off x="2160000" y="136764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7700040" y="3312000"/>
            <a:ext cx="2377440" cy="23583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5. Add SNS notification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6. Name the alarm, review and create.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7. Verify that alarm is created successfully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473440" y="79344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33800" y="36018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0" y="2700000"/>
            <a:ext cx="7531200" cy="848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923840" cy="22190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5" name=""/>
          <p:cNvSpPr/>
          <p:nvPr/>
        </p:nvSpPr>
        <p:spPr>
          <a:xfrm>
            <a:off x="7380000" y="3312000"/>
            <a:ext cx="2697480" cy="23583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8. From CloudWatch console, select “In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alarm” and then select “Create alarm”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9. Select metric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10. Select EC2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11. Select “CPUUtilization”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12. Setup threshold metric to &gt;65%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900000" y="16218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016000" y="0"/>
            <a:ext cx="4644000" cy="1730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8" name=""/>
          <p:cNvSpPr/>
          <p:nvPr/>
        </p:nvSpPr>
        <p:spPr>
          <a:xfrm>
            <a:off x="3240000" y="9018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7020000" y="0"/>
            <a:ext cx="3060000" cy="16516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0" name=""/>
          <p:cNvSpPr/>
          <p:nvPr/>
        </p:nvSpPr>
        <p:spPr>
          <a:xfrm>
            <a:off x="8280000" y="18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28800" y="2358360"/>
            <a:ext cx="10051200" cy="2617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2" name=""/>
          <p:cNvSpPr/>
          <p:nvPr/>
        </p:nvSpPr>
        <p:spPr>
          <a:xfrm>
            <a:off x="8353800" y="18000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5"/>
          <a:srcRect l="0" t="0" r="0" b="46288"/>
          <a:stretch/>
        </p:blipFill>
        <p:spPr>
          <a:xfrm>
            <a:off x="-1800" y="2728080"/>
            <a:ext cx="3421800" cy="28929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04" name="" descr=""/>
          <p:cNvPicPr/>
          <p:nvPr/>
        </p:nvPicPr>
        <p:blipFill>
          <a:blip r:embed="rId6"/>
          <a:srcRect l="0" t="53702" r="0" b="0"/>
          <a:stretch/>
        </p:blipFill>
        <p:spPr>
          <a:xfrm>
            <a:off x="3492000" y="2739240"/>
            <a:ext cx="3601800" cy="2624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5" name=""/>
          <p:cNvSpPr/>
          <p:nvPr/>
        </p:nvSpPr>
        <p:spPr>
          <a:xfrm>
            <a:off x="3133800" y="46800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520" y="7560"/>
            <a:ext cx="3777480" cy="30736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7" name=""/>
          <p:cNvSpPr/>
          <p:nvPr/>
        </p:nvSpPr>
        <p:spPr>
          <a:xfrm>
            <a:off x="7380000" y="3312000"/>
            <a:ext cx="2697480" cy="23583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8. From CloudWatch console, select “In alarm” and then select “Create alarm”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9. Select metric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10. Select EC2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11. Select “CPUUtilization”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12. Setup threshold metric to &gt;65%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13. Setup SNS notifications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14. Name the alarm, review, and create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15. Go to Alarms Console and verify that all alarms are created successfully.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133800" y="25200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4133160" y="0"/>
            <a:ext cx="4866840" cy="27428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10" name=""/>
          <p:cNvSpPr/>
          <p:nvPr/>
        </p:nvSpPr>
        <p:spPr>
          <a:xfrm>
            <a:off x="8173800" y="16218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520" y="3237480"/>
            <a:ext cx="2157480" cy="24332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12" name=""/>
          <p:cNvSpPr/>
          <p:nvPr/>
        </p:nvSpPr>
        <p:spPr>
          <a:xfrm>
            <a:off x="2340000" y="43218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15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2022-01-22T23:45:06Z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