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Module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5: S3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Assignm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ent - 3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Y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o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u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h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v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b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n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s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k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d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t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o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N</a:t>
            </a:r>
            <a:r>
              <a:rPr b="0" lang="en-IN" sz="2600" spc="-1" strike="noStrike">
                <a:latin typeface="Arial"/>
              </a:rPr>
              <a:t>o</a:t>
            </a:r>
            <a:r>
              <a:rPr b="0" lang="en-IN" sz="2600" spc="-1" strike="noStrike">
                <a:latin typeface="Arial"/>
              </a:rPr>
              <a:t>w</a:t>
            </a:r>
            <a:r>
              <a:rPr b="0" lang="en-IN" sz="2600" spc="-1" strike="noStrike">
                <a:latin typeface="Arial"/>
              </a:rPr>
              <a:t>,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m</a:t>
            </a:r>
            <a:r>
              <a:rPr b="0" lang="en-IN" sz="2600" spc="-1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k</a:t>
            </a:r>
            <a:r>
              <a:rPr b="0" lang="en-IN" sz="2600" spc="-1" strike="noStrike">
                <a:latin typeface="Arial"/>
              </a:rPr>
              <a:t>e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t</a:t>
            </a:r>
            <a:r>
              <a:rPr b="0" lang="en-IN" sz="2600" spc="-1" strike="noStrike">
                <a:latin typeface="Arial"/>
              </a:rPr>
              <a:t>h</a:t>
            </a:r>
            <a:r>
              <a:rPr b="0" lang="en-IN" sz="2600" spc="-1" strike="noStrike">
                <a:latin typeface="Arial"/>
              </a:rPr>
              <a:t>e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s</a:t>
            </a:r>
            <a:r>
              <a:rPr b="0" lang="en-IN" sz="2600" spc="-1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m</a:t>
            </a:r>
            <a:r>
              <a:rPr b="0" lang="en-IN" sz="2600" spc="-1" strike="noStrike">
                <a:latin typeface="Arial"/>
              </a:rPr>
              <a:t>e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b</a:t>
            </a:r>
            <a:r>
              <a:rPr b="0" lang="en-IN" sz="2600" spc="-1" strike="noStrike">
                <a:latin typeface="Arial"/>
              </a:rPr>
              <a:t>u</a:t>
            </a:r>
            <a:r>
              <a:rPr b="0" lang="en-IN" sz="2600" spc="-1" strike="noStrike">
                <a:latin typeface="Arial"/>
              </a:rPr>
              <a:t>c</a:t>
            </a:r>
            <a:r>
              <a:rPr b="0" lang="en-IN" sz="2600" spc="-1" strike="noStrike">
                <a:latin typeface="Arial"/>
              </a:rPr>
              <a:t>k</a:t>
            </a:r>
            <a:r>
              <a:rPr b="0" lang="en-IN" sz="2600" spc="-1" strike="noStrike">
                <a:latin typeface="Arial"/>
              </a:rPr>
              <a:t>e</a:t>
            </a:r>
            <a:r>
              <a:rPr b="0" lang="en-IN" sz="2600" spc="-1" strike="noStrike">
                <a:latin typeface="Arial"/>
              </a:rPr>
              <a:t>t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t</a:t>
            </a:r>
            <a:r>
              <a:rPr b="0" lang="en-IN" sz="2600" spc="-1" strike="noStrike">
                <a:latin typeface="Arial"/>
              </a:rPr>
              <a:t>o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b</a:t>
            </a:r>
            <a:r>
              <a:rPr b="0" lang="en-IN" sz="2600" spc="-1" strike="noStrike">
                <a:latin typeface="Arial"/>
              </a:rPr>
              <a:t>e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S</a:t>
            </a:r>
            <a:r>
              <a:rPr b="0" lang="en-IN" sz="2600" spc="-1" strike="noStrike">
                <a:latin typeface="Arial"/>
              </a:rPr>
              <a:t>t</a:t>
            </a:r>
            <a:r>
              <a:rPr b="0" lang="en-IN" sz="2600" spc="-1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t</a:t>
            </a:r>
            <a:r>
              <a:rPr b="0" lang="en-IN" sz="2600" spc="-1" strike="noStrike">
                <a:latin typeface="Arial"/>
              </a:rPr>
              <a:t>i</a:t>
            </a:r>
            <a:r>
              <a:rPr b="0" lang="en-IN" sz="2600" spc="-1" strike="noStrike">
                <a:latin typeface="Arial"/>
              </a:rPr>
              <a:t>c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w</a:t>
            </a:r>
            <a:r>
              <a:rPr b="0" lang="en-IN" sz="2600" spc="-1" strike="noStrike">
                <a:latin typeface="Arial"/>
              </a:rPr>
              <a:t>e</a:t>
            </a:r>
            <a:r>
              <a:rPr b="0" lang="en-IN" sz="2600" spc="-1" strike="noStrike">
                <a:latin typeface="Arial"/>
              </a:rPr>
              <a:t>b</a:t>
            </a:r>
            <a:r>
              <a:rPr b="0" lang="en-IN" sz="2600" spc="-1" strike="noStrike">
                <a:latin typeface="Arial"/>
              </a:rPr>
              <a:t>s</a:t>
            </a:r>
            <a:r>
              <a:rPr b="0" lang="en-IN" sz="2600" spc="-1" strike="noStrike">
                <a:latin typeface="Arial"/>
              </a:rPr>
              <a:t>i</a:t>
            </a:r>
            <a:r>
              <a:rPr b="0" lang="en-IN" sz="2600" spc="-1" strike="noStrike">
                <a:latin typeface="Arial"/>
              </a:rPr>
              <a:t>t</a:t>
            </a:r>
            <a:r>
              <a:rPr b="0" lang="en-IN" sz="2600" spc="-1" strike="noStrike">
                <a:latin typeface="Arial"/>
              </a:rPr>
              <a:t>e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h</a:t>
            </a:r>
            <a:r>
              <a:rPr b="0" lang="en-IN" sz="2600" spc="-1" strike="noStrike">
                <a:latin typeface="Arial"/>
              </a:rPr>
              <a:t>o</a:t>
            </a:r>
            <a:r>
              <a:rPr b="0" lang="en-IN" sz="2600" spc="-1" strike="noStrike">
                <a:latin typeface="Arial"/>
              </a:rPr>
              <a:t>s</a:t>
            </a:r>
            <a:r>
              <a:rPr b="0" lang="en-IN" sz="2600" spc="-1" strike="noStrike">
                <a:latin typeface="Arial"/>
              </a:rPr>
              <a:t>t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n</a:t>
            </a:r>
            <a:r>
              <a:rPr b="0" lang="en-IN" sz="2600" spc="-1" strike="noStrike">
                <a:latin typeface="Arial"/>
              </a:rPr>
              <a:t>d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u</a:t>
            </a:r>
            <a:r>
              <a:rPr b="0" lang="en-IN" sz="2600" spc="-1" strike="noStrike">
                <a:latin typeface="Arial"/>
              </a:rPr>
              <a:t>p</a:t>
            </a:r>
            <a:r>
              <a:rPr b="0" lang="en-IN" sz="2600" spc="-1" strike="noStrike">
                <a:latin typeface="Arial"/>
              </a:rPr>
              <a:t>l</a:t>
            </a:r>
            <a:r>
              <a:rPr b="0" lang="en-IN" sz="2600" spc="-1" strike="noStrike">
                <a:latin typeface="Arial"/>
              </a:rPr>
              <a:t>o</a:t>
            </a:r>
            <a:r>
              <a:rPr b="0" lang="en-IN" sz="2600" spc="-1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d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n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i</a:t>
            </a:r>
            <a:r>
              <a:rPr b="0" lang="en-IN" sz="2600" spc="-1" strike="noStrike">
                <a:latin typeface="Arial"/>
              </a:rPr>
              <a:t>n</a:t>
            </a:r>
            <a:r>
              <a:rPr b="0" lang="en-IN" sz="2600" spc="-1" strike="noStrike">
                <a:latin typeface="Arial"/>
              </a:rPr>
              <a:t>d</a:t>
            </a:r>
            <a:r>
              <a:rPr b="0" lang="en-IN" sz="2600" spc="-1" strike="noStrike">
                <a:latin typeface="Arial"/>
              </a:rPr>
              <a:t>e</a:t>
            </a:r>
            <a:r>
              <a:rPr b="0" lang="en-IN" sz="2600" spc="-1" strike="noStrike">
                <a:latin typeface="Arial"/>
              </a:rPr>
              <a:t>x</a:t>
            </a:r>
            <a:r>
              <a:rPr b="0" lang="en-IN" sz="2600" spc="-1" strike="noStrike">
                <a:latin typeface="Arial"/>
              </a:rPr>
              <a:t>.</a:t>
            </a:r>
            <a:r>
              <a:rPr b="0" lang="en-IN" sz="2600" spc="-1" strike="noStrike">
                <a:latin typeface="Arial"/>
              </a:rPr>
              <a:t>h</a:t>
            </a:r>
            <a:r>
              <a:rPr b="0" lang="en-IN" sz="2600" spc="-1" strike="noStrike">
                <a:latin typeface="Arial"/>
              </a:rPr>
              <a:t>t</a:t>
            </a:r>
            <a:r>
              <a:rPr b="0" lang="en-IN" sz="2600" spc="-1" strike="noStrike">
                <a:latin typeface="Arial"/>
              </a:rPr>
              <a:t>m</a:t>
            </a:r>
            <a:r>
              <a:rPr b="0" lang="en-IN" sz="2600" spc="-1" strike="noStrike">
                <a:latin typeface="Arial"/>
              </a:rPr>
              <a:t>l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n</a:t>
            </a:r>
            <a:r>
              <a:rPr b="0" lang="en-IN" sz="2600" spc="-1" strike="noStrike">
                <a:latin typeface="Arial"/>
              </a:rPr>
              <a:t>d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e</a:t>
            </a:r>
            <a:r>
              <a:rPr b="0" lang="en-IN" sz="2600" spc="-1" strike="noStrike">
                <a:latin typeface="Arial"/>
              </a:rPr>
              <a:t>r</a:t>
            </a:r>
            <a:r>
              <a:rPr b="0" lang="en-IN" sz="2600" spc="-1" strike="noStrike">
                <a:latin typeface="Arial"/>
              </a:rPr>
              <a:t>r</a:t>
            </a:r>
            <a:r>
              <a:rPr b="0" lang="en-IN" sz="2600" spc="-1" strike="noStrike">
                <a:latin typeface="Arial"/>
              </a:rPr>
              <a:t>o</a:t>
            </a:r>
            <a:r>
              <a:rPr b="0" lang="en-IN" sz="2600" spc="-1" strike="noStrike">
                <a:latin typeface="Arial"/>
              </a:rPr>
              <a:t>r</a:t>
            </a:r>
            <a:r>
              <a:rPr b="0" lang="en-IN" sz="2600" spc="-1" strike="noStrike">
                <a:latin typeface="Arial"/>
              </a:rPr>
              <a:t>.</a:t>
            </a:r>
            <a:r>
              <a:rPr b="0" lang="en-IN" sz="2600" spc="-1" strike="noStrike">
                <a:latin typeface="Arial"/>
              </a:rPr>
              <a:t>h</a:t>
            </a:r>
            <a:r>
              <a:rPr b="0" lang="en-IN" sz="2600" spc="-1" strike="noStrike">
                <a:latin typeface="Arial"/>
              </a:rPr>
              <a:t>t</a:t>
            </a:r>
            <a:r>
              <a:rPr b="0" lang="en-IN" sz="2600" spc="-1" strike="noStrike">
                <a:latin typeface="Arial"/>
              </a:rPr>
              <a:t>m</a:t>
            </a:r>
            <a:r>
              <a:rPr b="0" lang="en-IN" sz="2600" spc="-1" strike="noStrike">
                <a:latin typeface="Arial"/>
              </a:rPr>
              <a:t>l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p</a:t>
            </a:r>
            <a:r>
              <a:rPr b="0" lang="en-IN" sz="2600" spc="-1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g</a:t>
            </a:r>
            <a:r>
              <a:rPr b="0" lang="en-IN" sz="2600" spc="-1" strike="noStrike">
                <a:latin typeface="Arial"/>
              </a:rPr>
              <a:t>e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l</a:t>
            </a:r>
            <a:r>
              <a:rPr b="0" lang="en-IN" sz="2600" spc="-1" strike="noStrike">
                <a:latin typeface="Arial"/>
              </a:rPr>
              <a:t>s</a:t>
            </a:r>
            <a:r>
              <a:rPr b="0" lang="en-IN" sz="2600" spc="-1" strike="noStrike">
                <a:latin typeface="Arial"/>
              </a:rPr>
              <a:t>o</a:t>
            </a:r>
            <a:r>
              <a:rPr b="0" lang="en-IN" sz="2600" spc="-1" strike="noStrike">
                <a:latin typeface="Arial"/>
              </a:rPr>
              <a:t>,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d</a:t>
            </a:r>
            <a:r>
              <a:rPr b="0" lang="en-IN" sz="2600" spc="-1" strike="noStrike">
                <a:latin typeface="Arial"/>
              </a:rPr>
              <a:t>d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l</a:t>
            </a:r>
            <a:r>
              <a:rPr b="0" lang="en-IN" sz="2600" spc="-1" strike="noStrike">
                <a:latin typeface="Arial"/>
              </a:rPr>
              <a:t>i</a:t>
            </a:r>
            <a:r>
              <a:rPr b="0" lang="en-IN" sz="2600" spc="-1" strike="noStrike">
                <a:latin typeface="Arial"/>
              </a:rPr>
              <a:t>f</a:t>
            </a:r>
            <a:r>
              <a:rPr b="0" lang="en-IN" sz="2600" spc="-1" strike="noStrike">
                <a:latin typeface="Arial"/>
              </a:rPr>
              <a:t>e</a:t>
            </a:r>
            <a:r>
              <a:rPr b="0" lang="en-IN" sz="2600" spc="-1" strike="noStrike">
                <a:latin typeface="Arial"/>
              </a:rPr>
              <a:t>c</a:t>
            </a:r>
            <a:r>
              <a:rPr b="0" lang="en-IN" sz="2600" spc="-1" strike="noStrike">
                <a:latin typeface="Arial"/>
              </a:rPr>
              <a:t>y</a:t>
            </a:r>
            <a:r>
              <a:rPr b="0" lang="en-IN" sz="2600" spc="-1" strike="noStrike">
                <a:latin typeface="Arial"/>
              </a:rPr>
              <a:t>c</a:t>
            </a:r>
            <a:r>
              <a:rPr b="0" lang="en-IN" sz="2600" spc="-1" strike="noStrike">
                <a:latin typeface="Arial"/>
              </a:rPr>
              <a:t>l</a:t>
            </a:r>
            <a:r>
              <a:rPr b="0" lang="en-IN" sz="2600" spc="-1" strike="noStrike">
                <a:latin typeface="Arial"/>
              </a:rPr>
              <a:t>e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r</a:t>
            </a:r>
            <a:r>
              <a:rPr b="0" lang="en-IN" sz="2600" spc="-1" strike="noStrike">
                <a:latin typeface="Arial"/>
              </a:rPr>
              <a:t>u</a:t>
            </a:r>
            <a:r>
              <a:rPr b="0" lang="en-IN" sz="2600" spc="-1" strike="noStrike">
                <a:latin typeface="Arial"/>
              </a:rPr>
              <a:t>l</a:t>
            </a:r>
            <a:r>
              <a:rPr b="0" lang="en-IN" sz="2600" spc="-1" strike="noStrike">
                <a:latin typeface="Arial"/>
              </a:rPr>
              <a:t>e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f</a:t>
            </a:r>
            <a:r>
              <a:rPr b="0" lang="en-IN" sz="2600" spc="-1" strike="noStrike">
                <a:latin typeface="Arial"/>
              </a:rPr>
              <a:t>o</a:t>
            </a:r>
            <a:r>
              <a:rPr b="0" lang="en-IN" sz="2600" spc="-1" strike="noStrike">
                <a:latin typeface="Arial"/>
              </a:rPr>
              <a:t>r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t</a:t>
            </a:r>
            <a:r>
              <a:rPr b="0" lang="en-IN" sz="2600" spc="-1" strike="noStrike">
                <a:latin typeface="Arial"/>
              </a:rPr>
              <a:t>h</a:t>
            </a:r>
            <a:r>
              <a:rPr b="0" lang="en-IN" sz="2600" spc="-1" strike="noStrike">
                <a:latin typeface="Arial"/>
              </a:rPr>
              <a:t>e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b</a:t>
            </a:r>
            <a:r>
              <a:rPr b="0" lang="en-IN" sz="2600" spc="-1" strike="noStrike">
                <a:latin typeface="Arial"/>
              </a:rPr>
              <a:t>u</a:t>
            </a:r>
            <a:r>
              <a:rPr b="0" lang="en-IN" sz="2600" spc="-1" strike="noStrike">
                <a:latin typeface="Arial"/>
              </a:rPr>
              <a:t>c</a:t>
            </a:r>
            <a:r>
              <a:rPr b="0" lang="en-IN" sz="2600" spc="-1" strike="noStrike">
                <a:latin typeface="Arial"/>
              </a:rPr>
              <a:t>k</a:t>
            </a:r>
            <a:r>
              <a:rPr b="0" lang="en-IN" sz="2600" spc="-1" strike="noStrike">
                <a:latin typeface="Arial"/>
              </a:rPr>
              <a:t>e</a:t>
            </a:r>
            <a:r>
              <a:rPr b="0" lang="en-IN" sz="2600" spc="-1" strike="noStrike">
                <a:latin typeface="Arial"/>
              </a:rPr>
              <a:t>t</a:t>
            </a:r>
            <a:r>
              <a:rPr b="0" lang="en-IN" sz="2600" spc="-1" strike="noStrike">
                <a:latin typeface="Arial"/>
              </a:rPr>
              <a:t>:</a:t>
            </a:r>
            <a:endParaRPr b="0" lang="en-IN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.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T</a:t>
            </a:r>
            <a:r>
              <a:rPr b="0" lang="en-IN" sz="2600" spc="-1" strike="noStrike">
                <a:latin typeface="Arial"/>
              </a:rPr>
              <a:t>r</a:t>
            </a:r>
            <a:r>
              <a:rPr b="0" lang="en-IN" sz="2600" spc="-1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n</a:t>
            </a:r>
            <a:r>
              <a:rPr b="0" lang="en-IN" sz="2600" spc="-1" strike="noStrike">
                <a:latin typeface="Arial"/>
              </a:rPr>
              <a:t>s</a:t>
            </a:r>
            <a:r>
              <a:rPr b="0" lang="en-IN" sz="2600" spc="-1" strike="noStrike">
                <a:latin typeface="Arial"/>
              </a:rPr>
              <a:t>i</a:t>
            </a:r>
            <a:r>
              <a:rPr b="0" lang="en-IN" sz="2600" spc="-1" strike="noStrike">
                <a:latin typeface="Arial"/>
              </a:rPr>
              <a:t>t</a:t>
            </a:r>
            <a:r>
              <a:rPr b="0" lang="en-IN" sz="2600" spc="-1" strike="noStrike">
                <a:latin typeface="Arial"/>
              </a:rPr>
              <a:t>i</a:t>
            </a:r>
            <a:r>
              <a:rPr b="0" lang="en-IN" sz="2600" spc="-1" strike="noStrike">
                <a:latin typeface="Arial"/>
              </a:rPr>
              <a:t>o</a:t>
            </a:r>
            <a:r>
              <a:rPr b="0" lang="en-IN" sz="2600" spc="-1" strike="noStrike">
                <a:latin typeface="Arial"/>
              </a:rPr>
              <a:t>n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f</a:t>
            </a:r>
            <a:r>
              <a:rPr b="0" lang="en-IN" sz="2600" spc="-1" strike="noStrike">
                <a:latin typeface="Arial"/>
              </a:rPr>
              <a:t>r</a:t>
            </a:r>
            <a:r>
              <a:rPr b="0" lang="en-IN" sz="2600" spc="-1" strike="noStrike">
                <a:latin typeface="Arial"/>
              </a:rPr>
              <a:t>o</a:t>
            </a:r>
            <a:r>
              <a:rPr b="0" lang="en-IN" sz="2600" spc="-1" strike="noStrike">
                <a:latin typeface="Arial"/>
              </a:rPr>
              <a:t>m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S</a:t>
            </a:r>
            <a:r>
              <a:rPr b="0" lang="en-IN" sz="2600" spc="-1" strike="noStrike">
                <a:latin typeface="Arial"/>
              </a:rPr>
              <a:t>t</a:t>
            </a:r>
            <a:r>
              <a:rPr b="0" lang="en-IN" sz="2600" spc="-1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n</a:t>
            </a:r>
            <a:r>
              <a:rPr b="0" lang="en-IN" sz="2600" spc="-1" strike="noStrike">
                <a:latin typeface="Arial"/>
              </a:rPr>
              <a:t>d</a:t>
            </a:r>
            <a:r>
              <a:rPr b="0" lang="en-IN" sz="2600" spc="-1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r</a:t>
            </a:r>
            <a:r>
              <a:rPr b="0" lang="en-IN" sz="2600" spc="-1" strike="noStrike">
                <a:latin typeface="Arial"/>
              </a:rPr>
              <a:t>d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t</a:t>
            </a:r>
            <a:r>
              <a:rPr b="0" lang="en-IN" sz="2600" spc="-1" strike="noStrike">
                <a:latin typeface="Arial"/>
              </a:rPr>
              <a:t>o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S</a:t>
            </a:r>
            <a:r>
              <a:rPr b="0" lang="en-IN" sz="2600" spc="-1" strike="noStrike">
                <a:latin typeface="Arial"/>
              </a:rPr>
              <a:t>t</a:t>
            </a:r>
            <a:r>
              <a:rPr b="0" lang="en-IN" sz="2600" spc="-1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n</a:t>
            </a:r>
            <a:r>
              <a:rPr b="0" lang="en-IN" sz="2600" spc="-1" strike="noStrike">
                <a:latin typeface="Arial"/>
              </a:rPr>
              <a:t>d</a:t>
            </a:r>
            <a:r>
              <a:rPr b="0" lang="en-IN" sz="2600" spc="-1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r</a:t>
            </a:r>
            <a:r>
              <a:rPr b="0" lang="en-IN" sz="2600" spc="-1" strike="noStrike">
                <a:latin typeface="Arial"/>
              </a:rPr>
              <a:t>d</a:t>
            </a:r>
            <a:r>
              <a:rPr b="0" lang="en-IN" sz="2600" spc="-1" strike="noStrike">
                <a:latin typeface="Arial"/>
              </a:rPr>
              <a:t>-</a:t>
            </a:r>
            <a:r>
              <a:rPr b="0" lang="en-IN" sz="2600" spc="-1" strike="noStrike">
                <a:latin typeface="Arial"/>
              </a:rPr>
              <a:t>I</a:t>
            </a:r>
            <a:r>
              <a:rPr b="0" lang="en-IN" sz="2600" spc="-1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i</a:t>
            </a:r>
            <a:r>
              <a:rPr b="0" lang="en-IN" sz="2600" spc="-1" strike="noStrike">
                <a:latin typeface="Arial"/>
              </a:rPr>
              <a:t>n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6</a:t>
            </a:r>
            <a:r>
              <a:rPr b="0" lang="en-IN" sz="2600" spc="-1" strike="noStrike">
                <a:latin typeface="Arial"/>
              </a:rPr>
              <a:t>0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d</a:t>
            </a:r>
            <a:r>
              <a:rPr b="0" lang="en-IN" sz="2600" spc="-1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y</a:t>
            </a:r>
            <a:r>
              <a:rPr b="0" lang="en-IN" sz="2600" spc="-1" strike="noStrike">
                <a:latin typeface="Arial"/>
              </a:rPr>
              <a:t>s</a:t>
            </a:r>
            <a:endParaRPr b="0" lang="en-IN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b</a:t>
            </a:r>
            <a:r>
              <a:rPr b="0" lang="en-IN" sz="2600" spc="-1" strike="noStrike">
                <a:latin typeface="Arial"/>
              </a:rPr>
              <a:t>.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E</a:t>
            </a:r>
            <a:r>
              <a:rPr b="0" lang="en-IN" sz="2600" spc="-1" strike="noStrike">
                <a:latin typeface="Arial"/>
              </a:rPr>
              <a:t>x</a:t>
            </a:r>
            <a:r>
              <a:rPr b="0" lang="en-IN" sz="2600" spc="-1" strike="noStrike">
                <a:latin typeface="Arial"/>
              </a:rPr>
              <a:t>p</a:t>
            </a:r>
            <a:r>
              <a:rPr b="0" lang="en-IN" sz="2600" spc="-1" strike="noStrike">
                <a:latin typeface="Arial"/>
              </a:rPr>
              <a:t>i</a:t>
            </a:r>
            <a:r>
              <a:rPr b="0" lang="en-IN" sz="2600" spc="-1" strike="noStrike">
                <a:latin typeface="Arial"/>
              </a:rPr>
              <a:t>r</a:t>
            </a:r>
            <a:r>
              <a:rPr b="0" lang="en-IN" sz="2600" spc="-1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t</a:t>
            </a:r>
            <a:r>
              <a:rPr b="0" lang="en-IN" sz="2600" spc="-1" strike="noStrike">
                <a:latin typeface="Arial"/>
              </a:rPr>
              <a:t>i</a:t>
            </a:r>
            <a:r>
              <a:rPr b="0" lang="en-IN" sz="2600" spc="-1" strike="noStrike">
                <a:latin typeface="Arial"/>
              </a:rPr>
              <a:t>o</a:t>
            </a:r>
            <a:r>
              <a:rPr b="0" lang="en-IN" sz="2600" spc="-1" strike="noStrike">
                <a:latin typeface="Arial"/>
              </a:rPr>
              <a:t>n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i</a:t>
            </a:r>
            <a:r>
              <a:rPr b="0" lang="en-IN" sz="2600" spc="-1" strike="noStrike">
                <a:latin typeface="Arial"/>
              </a:rPr>
              <a:t>n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2</a:t>
            </a:r>
            <a:r>
              <a:rPr b="0" lang="en-IN" sz="2600" spc="-1" strike="noStrike">
                <a:latin typeface="Arial"/>
              </a:rPr>
              <a:t>0</a:t>
            </a:r>
            <a:r>
              <a:rPr b="0" lang="en-IN" sz="2600" spc="-1" strike="noStrike">
                <a:latin typeface="Arial"/>
              </a:rPr>
              <a:t>0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d</a:t>
            </a:r>
            <a:r>
              <a:rPr b="0" lang="en-IN" sz="2600" spc="-1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y</a:t>
            </a:r>
            <a:r>
              <a:rPr b="0" lang="en-IN" sz="2600" spc="-1" strike="noStrike">
                <a:latin typeface="Arial"/>
              </a:rPr>
              <a:t>s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rcRect l="-324" t="5956" r="244" b="40052"/>
          <a:stretch/>
        </p:blipFill>
        <p:spPr>
          <a:xfrm>
            <a:off x="0" y="432360"/>
            <a:ext cx="10079280" cy="30585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692000" y="2304000"/>
            <a:ext cx="8279280" cy="1186200"/>
          </a:xfrm>
          <a:prstGeom prst="rect">
            <a:avLst/>
          </a:prstGeom>
          <a:ln w="0">
            <a:noFill/>
          </a:ln>
        </p:spPr>
      </p:pic>
      <p:sp>
        <p:nvSpPr>
          <p:cNvPr id="80" name=""/>
          <p:cNvSpPr/>
          <p:nvPr/>
        </p:nvSpPr>
        <p:spPr>
          <a:xfrm>
            <a:off x="540000" y="0"/>
            <a:ext cx="4858920" cy="358920"/>
          </a:xfrm>
          <a:prstGeom prst="wedgeRectCallout">
            <a:avLst>
              <a:gd name="adj1" fmla="val -20587"/>
              <a:gd name="adj2" fmla="val 136212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1. Type S3 in search bar. Open S3 dashboard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940720" y="0"/>
            <a:ext cx="4138920" cy="358920"/>
          </a:xfrm>
          <a:prstGeom prst="wedgeRectCallout">
            <a:avLst>
              <a:gd name="adj1" fmla="val 22722"/>
              <a:gd name="adj2" fmla="val 11383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2. Note that region changes to Global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1692000" y="3600000"/>
            <a:ext cx="2843280" cy="395640"/>
          </a:xfrm>
          <a:prstGeom prst="wedgeRectCallout">
            <a:avLst>
              <a:gd name="adj1" fmla="val -19645"/>
              <a:gd name="adj2" fmla="val -8769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3. Select m5a1-s3-bucket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7740000" cy="24238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4" name=""/>
          <p:cNvSpPr/>
          <p:nvPr/>
        </p:nvSpPr>
        <p:spPr>
          <a:xfrm>
            <a:off x="1620000" y="1764360"/>
            <a:ext cx="3923280" cy="395640"/>
          </a:xfrm>
          <a:prstGeom prst="wedgeRectCallout">
            <a:avLst>
              <a:gd name="adj1" fmla="val -61790"/>
              <a:gd name="adj2" fmla="val 4545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4. Upload index.html and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error.html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0" y="3750840"/>
            <a:ext cx="10080360" cy="19198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6" name=""/>
          <p:cNvSpPr/>
          <p:nvPr/>
        </p:nvSpPr>
        <p:spPr>
          <a:xfrm>
            <a:off x="1461240" y="3528360"/>
            <a:ext cx="3923280" cy="395640"/>
          </a:xfrm>
          <a:prstGeom prst="wedgeRectCallout">
            <a:avLst>
              <a:gd name="adj1" fmla="val -24704"/>
              <a:gd name="adj2" fmla="val 90545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b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k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-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-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&gt;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5796720" y="5220000"/>
            <a:ext cx="2483280" cy="39564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6. Select lifecycle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3290040" cy="56703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9" name=""/>
          <p:cNvSpPr/>
          <p:nvPr/>
        </p:nvSpPr>
        <p:spPr>
          <a:xfrm>
            <a:off x="3348720" y="360000"/>
            <a:ext cx="2483280" cy="39564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7. Give a 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3348000" y="864360"/>
            <a:ext cx="2483280" cy="39564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8. Apply to all objects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3342240" y="2132640"/>
            <a:ext cx="2483280" cy="39564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9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f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3350160" y="3384360"/>
            <a:ext cx="2757960" cy="39564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10. Choose Standard-IA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3362040" y="4464360"/>
            <a:ext cx="2757960" cy="39564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11. Review and adjust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3348000" y="5275080"/>
            <a:ext cx="2757960" cy="395640"/>
          </a:xfrm>
          <a:prstGeom prst="wedgeRectCallout">
            <a:avLst>
              <a:gd name="adj1" fmla="val -54594"/>
              <a:gd name="adj2" fmla="val 24454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12. Create rule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8800" y="720000"/>
            <a:ext cx="10051200" cy="252396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/>
          <p:nvPr/>
        </p:nvSpPr>
        <p:spPr>
          <a:xfrm>
            <a:off x="900000" y="144360"/>
            <a:ext cx="2757960" cy="395640"/>
          </a:xfrm>
          <a:prstGeom prst="wedgeRectCallout">
            <a:avLst>
              <a:gd name="adj1" fmla="val -21456"/>
              <a:gd name="adj2" fmla="val 9100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13. Verify rule created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4140000" y="1800000"/>
            <a:ext cx="3600000" cy="900000"/>
          </a:xfrm>
          <a:prstGeom prst="wedgeRectCallout">
            <a:avLst>
              <a:gd name="adj1" fmla="val -54909"/>
              <a:gd name="adj2" fmla="val -32087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14. Create a new rule.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Steps wil be similar to 7..12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Select transition days to be 200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8800" y="3409920"/>
            <a:ext cx="5551200" cy="22608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9" name=""/>
          <p:cNvSpPr/>
          <p:nvPr/>
        </p:nvSpPr>
        <p:spPr>
          <a:xfrm>
            <a:off x="5688000" y="5040000"/>
            <a:ext cx="3600000" cy="540000"/>
          </a:xfrm>
          <a:prstGeom prst="wedgeRectCallout">
            <a:avLst>
              <a:gd name="adj1" fmla="val -55749"/>
              <a:gd name="adj2" fmla="val -20686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15. Verify both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lifecycle rules are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visible in S3 bucket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2021-12-31T17:17:09Z</dcterms:created>
  <dc:creator/>
  <dc:description/>
  <dc:language>en-IN</dc:language>
  <cp:lastModifiedBy/>
  <dcterms:modified xsi:type="dcterms:W3CDTF">2022-01-01T22:35:40Z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