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5CB731D2-DC1A-4541-83B9-82AB15D2C85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Module-7 Assignment – 4</a:t>
            </a:r>
            <a:br/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SQS and SES</a:t>
            </a:r>
            <a:endParaRPr b="0" lang="en-IN" sz="44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 FIFO SQS Queue and test by sending messages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Register your mail in SES and send a test mail to yourself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-11520"/>
            <a:ext cx="4140000" cy="16794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2"/>
          <a:srcRect l="1829" t="1293" r="0" b="15813"/>
          <a:stretch/>
        </p:blipFill>
        <p:spPr>
          <a:xfrm>
            <a:off x="4500000" y="0"/>
            <a:ext cx="4095000" cy="179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5" name=""/>
          <p:cNvSpPr/>
          <p:nvPr/>
        </p:nvSpPr>
        <p:spPr>
          <a:xfrm>
            <a:off x="756000" y="180000"/>
            <a:ext cx="360000" cy="360000"/>
          </a:xfrm>
          <a:prstGeom prst="wedgeEllipseCallout">
            <a:avLst>
              <a:gd name="adj1" fmla="val -102643"/>
              <a:gd name="adj2" fmla="val -5958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965320" y="666720"/>
            <a:ext cx="360000" cy="360000"/>
          </a:xfrm>
          <a:prstGeom prst="wedgeEllipseCallout">
            <a:avLst>
              <a:gd name="adj1" fmla="val -61986"/>
              <a:gd name="adj2" fmla="val 80768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940000" y="1404000"/>
            <a:ext cx="360000" cy="360000"/>
          </a:xfrm>
          <a:prstGeom prst="wedgeEllipseCallout">
            <a:avLst>
              <a:gd name="adj1" fmla="val -88861"/>
              <a:gd name="adj2" fmla="val 4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040000" y="4680000"/>
            <a:ext cx="360000" cy="360000"/>
          </a:xfrm>
          <a:prstGeom prst="wedgeEllipseCallout">
            <a:avLst>
              <a:gd name="adj1" fmla="val -88861"/>
              <a:gd name="adj2" fmla="val 4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0" y="2817360"/>
            <a:ext cx="7380000" cy="2852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0" name=""/>
          <p:cNvSpPr/>
          <p:nvPr/>
        </p:nvSpPr>
        <p:spPr>
          <a:xfrm>
            <a:off x="900000" y="5220000"/>
            <a:ext cx="360000" cy="360000"/>
          </a:xfrm>
          <a:prstGeom prst="wedgeEllipseCallout">
            <a:avLst>
              <a:gd name="adj1" fmla="val -84662"/>
              <a:gd name="adj2" fmla="val -2250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560000" y="4140000"/>
            <a:ext cx="2340000" cy="136044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latin typeface="Arial"/>
              </a:rPr>
              <a:t>Search for “SQS”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latin typeface="Arial"/>
              </a:rPr>
              <a:t>Select and open SQS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latin typeface="Arial"/>
              </a:rPr>
              <a:t>Click on Create Queue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latin typeface="Arial"/>
              </a:rPr>
              <a:t>Select FIFO as type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1500" spc="-1" strike="noStrike">
                <a:latin typeface="Arial"/>
              </a:rPr>
              <a:t>Give it a name ending with “.fifo”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940000" y="1404000"/>
            <a:ext cx="360000" cy="360000"/>
          </a:xfrm>
          <a:prstGeom prst="wedgeEllipseCallout">
            <a:avLst>
              <a:gd name="adj1" fmla="val -88861"/>
              <a:gd name="adj2" fmla="val 44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890840" cy="2067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4" name=""/>
          <p:cNvSpPr/>
          <p:nvPr/>
        </p:nvSpPr>
        <p:spPr>
          <a:xfrm>
            <a:off x="1620000" y="1260000"/>
            <a:ext cx="360000" cy="360000"/>
          </a:xfrm>
          <a:prstGeom prst="wedgeEllipseCallout">
            <a:avLst>
              <a:gd name="adj1" fmla="val -78467"/>
              <a:gd name="adj2" fmla="val -68180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560000" y="4320360"/>
            <a:ext cx="2340000" cy="9370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6. Create tags as needed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7. Create queue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8. Verify that SQS is created corectly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380000" y="1440000"/>
            <a:ext cx="360000" cy="360000"/>
          </a:xfrm>
          <a:prstGeom prst="wedgeEllipseCallout">
            <a:avLst>
              <a:gd name="adj1" fmla="val -3550"/>
              <a:gd name="adj2" fmla="val 81268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0" y="2348640"/>
            <a:ext cx="7380000" cy="3321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8" name=""/>
          <p:cNvSpPr/>
          <p:nvPr/>
        </p:nvSpPr>
        <p:spPr>
          <a:xfrm>
            <a:off x="6660000" y="3240000"/>
            <a:ext cx="360000" cy="360000"/>
          </a:xfrm>
          <a:prstGeom prst="wedgeEllipseCallout">
            <a:avLst>
              <a:gd name="adj1" fmla="val -88259"/>
              <a:gd name="adj2" fmla="val -1283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0" y="36000"/>
            <a:ext cx="8344080" cy="108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0" y="1350000"/>
            <a:ext cx="8147880" cy="261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1" name=""/>
          <p:cNvSpPr/>
          <p:nvPr/>
        </p:nvSpPr>
        <p:spPr>
          <a:xfrm>
            <a:off x="900000" y="900000"/>
            <a:ext cx="360000" cy="360000"/>
          </a:xfrm>
          <a:prstGeom prst="wedgeEllipseCallout">
            <a:avLst>
              <a:gd name="adj1" fmla="val -88259"/>
              <a:gd name="adj2" fmla="val -1283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120000" y="576000"/>
            <a:ext cx="720000" cy="540000"/>
          </a:xfrm>
          <a:prstGeom prst="wedgeEllipseCallout">
            <a:avLst>
              <a:gd name="adj1" fmla="val 222"/>
              <a:gd name="adj2" fmla="val -94166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800000" y="2520000"/>
            <a:ext cx="720000" cy="540000"/>
          </a:xfrm>
          <a:prstGeom prst="wedgeEllipseCallout">
            <a:avLst>
              <a:gd name="adj1" fmla="val -83578"/>
              <a:gd name="adj2" fmla="val -96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880000" y="2952000"/>
            <a:ext cx="720000" cy="540000"/>
          </a:xfrm>
          <a:prstGeom prst="wedgeEllipseCallout">
            <a:avLst>
              <a:gd name="adj1" fmla="val -83578"/>
              <a:gd name="adj2" fmla="val -96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440000" y="3312000"/>
            <a:ext cx="720000" cy="540000"/>
          </a:xfrm>
          <a:prstGeom prst="wedgeEllipseCallout">
            <a:avLst>
              <a:gd name="adj1" fmla="val -71736"/>
              <a:gd name="adj2" fmla="val 231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72000" y="1584000"/>
            <a:ext cx="720000" cy="540000"/>
          </a:xfrm>
          <a:prstGeom prst="wedgeEllipseCallout">
            <a:avLst>
              <a:gd name="adj1" fmla="val -71736"/>
              <a:gd name="adj2" fmla="val 231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0000" y="4572720"/>
            <a:ext cx="3780000" cy="9370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9. Select the SQS queue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10. Select “send and receive messages”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11. Fill the message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12. Give the message group id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068000" y="4573080"/>
            <a:ext cx="3780000" cy="9370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13. Give deduplication id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14. Send the message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1800"/>
            <a:ext cx="8100000" cy="1734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0" y="1800000"/>
            <a:ext cx="4817160" cy="3330000"/>
          </a:xfrm>
          <a:prstGeom prst="rect">
            <a:avLst/>
          </a:prstGeom>
          <a:ln w="0">
            <a:solidFill>
              <a:srgbClr val="3465a4"/>
            </a:solidFill>
            <a:prstDash val="sysDot"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875120" y="1800000"/>
            <a:ext cx="5024880" cy="1881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2" name=""/>
          <p:cNvSpPr/>
          <p:nvPr/>
        </p:nvSpPr>
        <p:spPr>
          <a:xfrm>
            <a:off x="7200000" y="288000"/>
            <a:ext cx="720000" cy="540000"/>
          </a:xfrm>
          <a:prstGeom prst="wedgeEllipseCallout">
            <a:avLst>
              <a:gd name="adj1" fmla="val -675"/>
              <a:gd name="adj2" fmla="val -7411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764000" y="1368000"/>
            <a:ext cx="720000" cy="540000"/>
          </a:xfrm>
          <a:prstGeom prst="wedgeEllipseCallout">
            <a:avLst>
              <a:gd name="adj1" fmla="val -69638"/>
              <a:gd name="adj2" fmla="val 9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648000" y="2052000"/>
            <a:ext cx="720000" cy="540000"/>
          </a:xfrm>
          <a:prstGeom prst="wedgeEllipseCallout">
            <a:avLst>
              <a:gd name="adj1" fmla="val -69638"/>
              <a:gd name="adj2" fmla="val 9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976000" y="2088000"/>
            <a:ext cx="720000" cy="540000"/>
          </a:xfrm>
          <a:prstGeom prst="wedgeEllipseCallout">
            <a:avLst>
              <a:gd name="adj1" fmla="val -69638"/>
              <a:gd name="adj2" fmla="val 97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120000" y="4354920"/>
            <a:ext cx="3780000" cy="114876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15. Click to poll for messages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16. Click on the message we wish to see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17. Verify details of the message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18. Verify body of the message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19. Click on Done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604000" y="3312000"/>
            <a:ext cx="720000" cy="540000"/>
          </a:xfrm>
          <a:prstGeom prst="wedgeEllipseCallout">
            <a:avLst>
              <a:gd name="adj1" fmla="val 68388"/>
              <a:gd name="adj2" fmla="val 1828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19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-9360"/>
            <a:ext cx="5295600" cy="2133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9" name=""/>
          <p:cNvSpPr txBox="1"/>
          <p:nvPr/>
        </p:nvSpPr>
        <p:spPr>
          <a:xfrm>
            <a:off x="7308000" y="4032000"/>
            <a:ext cx="2700000" cy="15721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20. Type “ses “ in search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21. Click to open SES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22. Create identity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23. Select email address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24. Provide email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25. Create tags as needed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26. Create identity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394320" y="0"/>
            <a:ext cx="3685680" cy="1837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1" name=""/>
          <p:cNvSpPr/>
          <p:nvPr/>
        </p:nvSpPr>
        <p:spPr>
          <a:xfrm>
            <a:off x="576000" y="216000"/>
            <a:ext cx="720000" cy="540000"/>
          </a:xfrm>
          <a:prstGeom prst="wedgeEllipseCallout">
            <a:avLst>
              <a:gd name="adj1" fmla="val -55495"/>
              <a:gd name="adj2" fmla="val -3700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3240000" y="720000"/>
            <a:ext cx="720000" cy="540000"/>
          </a:xfrm>
          <a:prstGeom prst="wedgeEllipseCallout">
            <a:avLst>
              <a:gd name="adj1" fmla="val -27"/>
              <a:gd name="adj2" fmla="val 8264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8028000" y="1260000"/>
            <a:ext cx="720000" cy="540000"/>
          </a:xfrm>
          <a:prstGeom prst="wedgeEllipseCallout">
            <a:avLst>
              <a:gd name="adj1" fmla="val -75037"/>
              <a:gd name="adj2" fmla="val 3629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0" y="2584800"/>
            <a:ext cx="5220000" cy="3085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3960000" y="3276000"/>
            <a:ext cx="720000" cy="540000"/>
          </a:xfrm>
          <a:prstGeom prst="wedgeEllipseCallout">
            <a:avLst>
              <a:gd name="adj1" fmla="val -2476"/>
              <a:gd name="adj2" fmla="val 8317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23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5725800" y="1909800"/>
            <a:ext cx="4354200" cy="1870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7" name=""/>
          <p:cNvSpPr/>
          <p:nvPr/>
        </p:nvSpPr>
        <p:spPr>
          <a:xfrm>
            <a:off x="1980000" y="4500000"/>
            <a:ext cx="720000" cy="540000"/>
          </a:xfrm>
          <a:prstGeom prst="wedgeEllipseCallout">
            <a:avLst>
              <a:gd name="adj1" fmla="val -80583"/>
              <a:gd name="adj2" fmla="val 1564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6660000" y="3060000"/>
            <a:ext cx="720000" cy="540000"/>
          </a:xfrm>
          <a:prstGeom prst="wedgeEllipseCallout">
            <a:avLst>
              <a:gd name="adj1" fmla="val -55694"/>
              <a:gd name="adj2" fmla="val -65055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8820000" y="3060000"/>
            <a:ext cx="720000" cy="54000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26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rcRect l="0" t="0" r="0" b="16"/>
          <a:stretch/>
        </p:blipFill>
        <p:spPr>
          <a:xfrm>
            <a:off x="360" y="0"/>
            <a:ext cx="7379640" cy="1134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-6840" y="1208520"/>
            <a:ext cx="7386840" cy="15195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0" y="2828880"/>
            <a:ext cx="5760000" cy="596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0" y="3528000"/>
            <a:ext cx="7380000" cy="1132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4" name=""/>
          <p:cNvSpPr txBox="1"/>
          <p:nvPr/>
        </p:nvSpPr>
        <p:spPr>
          <a:xfrm>
            <a:off x="7416000" y="3816360"/>
            <a:ext cx="2628000" cy="178380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latin typeface="Arial"/>
              </a:rPr>
              <a:t>27. e-mail will be unverified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28. Check email for verification link. Click on it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29. It should open a new page to confirm that email is verified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30. Go back to SES console to check if email is verified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896000" y="432000"/>
            <a:ext cx="720000" cy="54000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320000" y="1800000"/>
            <a:ext cx="720000" cy="54000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320000" y="2700000"/>
            <a:ext cx="720000" cy="540000"/>
          </a:xfrm>
          <a:prstGeom prst="wedgeEllipseCallout">
            <a:avLst>
              <a:gd name="adj1" fmla="val -82379"/>
              <a:gd name="adj2" fmla="val 1564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29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040000" y="3960000"/>
            <a:ext cx="720000" cy="540000"/>
          </a:xfrm>
          <a:prstGeom prst="wedgeEllipseCallout">
            <a:avLst>
              <a:gd name="adj1" fmla="val 53444"/>
              <a:gd name="adj2" fmla="val 54393"/>
            </a:avLst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30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8099640" cy="1252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" y="1383840"/>
            <a:ext cx="3239640" cy="4286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365640" y="1398240"/>
            <a:ext cx="3114360" cy="437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2022-01-16T13:09:22Z</dcterms:modified>
  <cp:revision>3</cp:revision>
  <dc:subject/>
  <dc:title/>
</cp:coreProperties>
</file>