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E457E7F-BCC6-4EFB-A6BD-87C6161E0E6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Module </a:t>
            </a: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7 – </a:t>
            </a: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Assignm</a:t>
            </a: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ent 1 – </a:t>
            </a: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Cloudfor</a:t>
            </a: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mation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asked to: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a </a:t>
            </a:r>
            <a:r>
              <a:rPr b="0" lang="en-IN" sz="2800" spc="-1" strike="noStrike">
                <a:latin typeface="Arial"/>
              </a:rPr>
              <a:t>template which </a:t>
            </a:r>
            <a:r>
              <a:rPr b="0" lang="en-IN" sz="2800" spc="-1" strike="noStrike">
                <a:latin typeface="Arial"/>
              </a:rPr>
              <a:t>can create an S3 </a:t>
            </a:r>
            <a:r>
              <a:rPr b="0" lang="en-IN" sz="2800" spc="-1" strike="noStrike">
                <a:latin typeface="Arial"/>
              </a:rPr>
              <a:t>bucket named </a:t>
            </a:r>
            <a:r>
              <a:rPr b="0" lang="en-IN" sz="2800" spc="-1" strike="noStrike">
                <a:latin typeface="Arial"/>
              </a:rPr>
              <a:t>“Intellipaat&lt;&lt;your-</a:t>
            </a:r>
            <a:r>
              <a:rPr b="0" lang="en-IN" sz="2800" spc="-1" strike="noStrike">
                <a:latin typeface="Arial"/>
              </a:rPr>
              <a:t>name&gt;&gt;”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The template </a:t>
            </a:r>
            <a:r>
              <a:rPr b="0" lang="en-IN" sz="2800" spc="-1" strike="noStrike">
                <a:latin typeface="Arial"/>
              </a:rPr>
              <a:t>should be able to </a:t>
            </a:r>
            <a:r>
              <a:rPr b="0" lang="en-IN" sz="2800" spc="-1" strike="noStrike">
                <a:latin typeface="Arial"/>
              </a:rPr>
              <a:t>enable versioning </a:t>
            </a:r>
            <a:r>
              <a:rPr b="0" lang="en-IN" sz="2800" spc="-1" strike="noStrike">
                <a:latin typeface="Arial"/>
              </a:rPr>
              <a:t>for the bucket </a:t>
            </a:r>
            <a:r>
              <a:rPr b="0" lang="en-IN" sz="2800" spc="-1" strike="noStrike">
                <a:latin typeface="Arial"/>
              </a:rPr>
              <a:t>created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991280" cy="1971360"/>
          </a:xfrm>
          <a:prstGeom prst="rect">
            <a:avLst/>
          </a:prstGeom>
          <a:ln w="6480">
            <a:solidFill>
              <a:srgbClr val="3465a4"/>
            </a:solidFill>
            <a:round/>
          </a:ln>
        </p:spPr>
      </p:pic>
      <p:sp>
        <p:nvSpPr>
          <p:cNvPr id="44" name=""/>
          <p:cNvSpPr/>
          <p:nvPr/>
        </p:nvSpPr>
        <p:spPr>
          <a:xfrm>
            <a:off x="180000" y="540000"/>
            <a:ext cx="2160000" cy="540000"/>
          </a:xfrm>
          <a:prstGeom prst="wedgeRoundRectCallout">
            <a:avLst>
              <a:gd name="adj1" fmla="val 32833"/>
              <a:gd name="adj2" fmla="val -97634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1. Type “cloudformation”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860000" y="360000"/>
            <a:ext cx="2160000" cy="540000"/>
          </a:xfrm>
          <a:prstGeom prst="wedgeRoundRectCallout">
            <a:avLst>
              <a:gd name="adj1" fmla="val 19087"/>
              <a:gd name="adj2" fmla="val 107425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2. Open CloudFormation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rcRect l="0" t="4205" r="3834" b="1276"/>
          <a:stretch/>
        </p:blipFill>
        <p:spPr>
          <a:xfrm>
            <a:off x="0" y="2160360"/>
            <a:ext cx="2563920" cy="143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7" name=""/>
          <p:cNvSpPr/>
          <p:nvPr/>
        </p:nvSpPr>
        <p:spPr>
          <a:xfrm>
            <a:off x="0" y="3600000"/>
            <a:ext cx="2160000" cy="540000"/>
          </a:xfrm>
          <a:prstGeom prst="wedgeRoundRectCallout">
            <a:avLst>
              <a:gd name="adj1" fmla="val -19740"/>
              <a:gd name="adj2" fmla="val -84310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3. Click to create new stack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880000" y="2117520"/>
            <a:ext cx="7193880" cy="3552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9" name=""/>
          <p:cNvSpPr/>
          <p:nvPr/>
        </p:nvSpPr>
        <p:spPr>
          <a:xfrm>
            <a:off x="6300000" y="2117520"/>
            <a:ext cx="3420000" cy="540000"/>
          </a:xfrm>
          <a:prstGeom prst="wedgeRoundRectCallout">
            <a:avLst>
              <a:gd name="adj1" fmla="val 44282"/>
              <a:gd name="adj2" fmla="val 101828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4. Select to create CF </a:t>
            </a:r>
            <a:r>
              <a:rPr b="0" lang="en-IN" sz="1800" spc="-1" strike="noStrike">
                <a:latin typeface="Arial"/>
              </a:rPr>
              <a:t>template in designer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040000" y="4860000"/>
            <a:ext cx="3420000" cy="540000"/>
          </a:xfrm>
          <a:prstGeom prst="wedgeRoundRectCallout">
            <a:avLst>
              <a:gd name="adj1" fmla="val 1824"/>
              <a:gd name="adj2" fmla="val -78513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5. Click to open </a:t>
            </a:r>
            <a:r>
              <a:rPr b="0" lang="en-IN" sz="1800" spc="-1" strike="noStrike">
                <a:latin typeface="Arial"/>
              </a:rPr>
              <a:t>CF designer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266560" cy="1228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2" name=""/>
          <p:cNvSpPr/>
          <p:nvPr/>
        </p:nvSpPr>
        <p:spPr>
          <a:xfrm>
            <a:off x="900000" y="180000"/>
            <a:ext cx="3600000" cy="360000"/>
          </a:xfrm>
          <a:prstGeom prst="wedgeRoundRectCallout">
            <a:avLst>
              <a:gd name="adj1" fmla="val -61314"/>
              <a:gd name="adj2" fmla="val 18726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6. Select S3 from </a:t>
            </a:r>
            <a:r>
              <a:rPr b="0" lang="en-IN" sz="1800" spc="-1" strike="noStrike">
                <a:latin typeface="Arial"/>
              </a:rPr>
              <a:t>the left-pane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080000" y="720000"/>
            <a:ext cx="2160000" cy="360000"/>
          </a:xfrm>
          <a:prstGeom prst="wedgeRoundRectCallout">
            <a:avLst>
              <a:gd name="adj1" fmla="val -67111"/>
              <a:gd name="adj2" fmla="val -12439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7. Select Bucket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560000" y="2700000"/>
            <a:ext cx="2340000" cy="504000"/>
          </a:xfrm>
          <a:prstGeom prst="wedgeRoundRectCallout">
            <a:avLst>
              <a:gd name="adj1" fmla="val -33402"/>
              <a:gd name="adj2" fmla="val -99888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8. Type this YAMLconfiguration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rot="6600">
            <a:off x="899280" y="1613160"/>
            <a:ext cx="3779640" cy="903240"/>
          </a:xfrm>
          <a:prstGeom prst="wedgeRoundRectCallout">
            <a:avLst>
              <a:gd name="adj1" fmla="val 59226"/>
              <a:gd name="adj2" fmla="val -52111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9. Type out the template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Add Description, BucketName,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enable Versioning configuration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0" y="3327120"/>
            <a:ext cx="4419360" cy="2342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7" name=""/>
          <p:cNvSpPr/>
          <p:nvPr/>
        </p:nvSpPr>
        <p:spPr>
          <a:xfrm rot="6600">
            <a:off x="3959280" y="4143960"/>
            <a:ext cx="4140000" cy="903240"/>
          </a:xfrm>
          <a:prstGeom prst="wedgeRoundRectCallout">
            <a:avLst>
              <a:gd name="adj1" fmla="val -61398"/>
              <a:gd name="adj2" fmla="val 1550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11. Verify that S3 bucket is refelcted correctly in Designer window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rot="6600">
            <a:off x="1384200" y="3598200"/>
            <a:ext cx="2511360" cy="367200"/>
          </a:xfrm>
          <a:prstGeom prst="wedgeRoundRectCallout">
            <a:avLst>
              <a:gd name="adj1" fmla="val -48212"/>
              <a:gd name="adj2" fmla="val -73013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10. Validate syntax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rot="6600">
            <a:off x="375840" y="2882160"/>
            <a:ext cx="2511360" cy="367200"/>
          </a:xfrm>
          <a:prstGeom prst="wedgeRoundRectCallout">
            <a:avLst>
              <a:gd name="adj1" fmla="val -22925"/>
              <a:gd name="adj2" fmla="val 90740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12. Create resource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860000" y="348480"/>
            <a:ext cx="3428640" cy="21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12960" y="3600"/>
            <a:ext cx="5052960" cy="3047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860000" y="3179880"/>
            <a:ext cx="5220000" cy="2490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3" name=""/>
          <p:cNvSpPr/>
          <p:nvPr/>
        </p:nvSpPr>
        <p:spPr>
          <a:xfrm rot="6600">
            <a:off x="5055480" y="1972080"/>
            <a:ext cx="4139640" cy="548280"/>
          </a:xfrm>
          <a:prstGeom prst="wedgeRoundRectCallout">
            <a:avLst>
              <a:gd name="adj1" fmla="val -56486"/>
              <a:gd name="adj2" fmla="val -14305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13. Ensure you are using template created in designer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rot="6600">
            <a:off x="2355120" y="3782160"/>
            <a:ext cx="2504160" cy="548280"/>
          </a:xfrm>
          <a:prstGeom prst="wedgeRoundRectCallout">
            <a:avLst>
              <a:gd name="adj1" fmla="val 57199"/>
              <a:gd name="adj2" fmla="val -1907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14. Name the 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22320"/>
            <a:ext cx="4508640" cy="566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6" name=""/>
          <p:cNvSpPr/>
          <p:nvPr/>
        </p:nvSpPr>
        <p:spPr>
          <a:xfrm rot="6600">
            <a:off x="4695120" y="542160"/>
            <a:ext cx="2504160" cy="548280"/>
          </a:xfrm>
          <a:prstGeom prst="wedgeRoundRectCallout">
            <a:avLst>
              <a:gd name="adj1" fmla="val -98712"/>
              <a:gd name="adj2" fmla="val 3541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15. Add tags as needed and Finish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1383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8" name=""/>
          <p:cNvSpPr/>
          <p:nvPr/>
        </p:nvSpPr>
        <p:spPr>
          <a:xfrm rot="6600">
            <a:off x="4155120" y="1442520"/>
            <a:ext cx="2699640" cy="548280"/>
          </a:xfrm>
          <a:prstGeom prst="wedgeRoundRectCallout">
            <a:avLst>
              <a:gd name="adj1" fmla="val -22893"/>
              <a:gd name="adj2" fmla="val -66990"/>
              <a:gd name="adj3" fmla="val 16667"/>
            </a:avLst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16. Verify that stack is created successfully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2022-01-14T23:03:45Z</dcterms:modified>
  <cp:revision>2</cp:revision>
  <dc:subject/>
  <dc:title/>
</cp:coreProperties>
</file>