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5: S3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Assignm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ent - 3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You have been </a:t>
            </a:r>
            <a:r>
              <a:rPr b="0" lang="en-IN" sz="2600" spc="-1" strike="noStrike">
                <a:solidFill>
                  <a:srgbClr val="2a6099"/>
                </a:solidFill>
                <a:latin typeface="Arial"/>
              </a:rPr>
              <a:t>asked to: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Now, make </a:t>
            </a:r>
            <a:r>
              <a:rPr b="0" lang="en-IN" sz="2600" spc="-1" strike="noStrike">
                <a:latin typeface="Arial"/>
              </a:rPr>
              <a:t>the same </a:t>
            </a:r>
            <a:r>
              <a:rPr b="0" lang="en-IN" sz="2600" spc="-1" strike="noStrike">
                <a:latin typeface="Arial"/>
              </a:rPr>
              <a:t>bucket to be </a:t>
            </a:r>
            <a:r>
              <a:rPr b="0" lang="en-IN" sz="2600" spc="-1" strike="noStrike">
                <a:latin typeface="Arial"/>
              </a:rPr>
              <a:t>Static website </a:t>
            </a:r>
            <a:r>
              <a:rPr b="0" lang="en-IN" sz="2600" spc="-1" strike="noStrike">
                <a:latin typeface="Arial"/>
              </a:rPr>
              <a:t>host and </a:t>
            </a:r>
            <a:r>
              <a:rPr b="0" lang="en-IN" sz="2600" spc="-1" strike="noStrike">
                <a:latin typeface="Arial"/>
              </a:rPr>
              <a:t>upload an </a:t>
            </a:r>
            <a:r>
              <a:rPr b="0" lang="en-IN" sz="2600" spc="-1" strike="noStrike">
                <a:latin typeface="Arial"/>
              </a:rPr>
              <a:t>index.html </a:t>
            </a:r>
            <a:r>
              <a:rPr b="0" lang="en-IN" sz="2600" spc="-1" strike="noStrike">
                <a:latin typeface="Arial"/>
              </a:rPr>
              <a:t>and error.html </a:t>
            </a:r>
            <a:r>
              <a:rPr b="0" lang="en-IN" sz="2600" spc="-1" strike="noStrike">
                <a:latin typeface="Arial"/>
              </a:rPr>
              <a:t>page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Also, add a </a:t>
            </a:r>
            <a:r>
              <a:rPr b="0" lang="en-IN" sz="2600" spc="-1" strike="noStrike">
                <a:latin typeface="Arial"/>
              </a:rPr>
              <a:t>lifecycle rule </a:t>
            </a:r>
            <a:r>
              <a:rPr b="0" lang="en-IN" sz="2600" spc="-1" strike="noStrike">
                <a:latin typeface="Arial"/>
              </a:rPr>
              <a:t>for the </a:t>
            </a:r>
            <a:r>
              <a:rPr b="0" lang="en-IN" sz="2600" spc="-1" strike="noStrike">
                <a:latin typeface="Arial"/>
              </a:rPr>
              <a:t>bucket: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a. Transition </a:t>
            </a:r>
            <a:r>
              <a:rPr b="0" lang="en-IN" sz="2600" spc="-1" strike="noStrike">
                <a:latin typeface="Arial"/>
              </a:rPr>
              <a:t>from </a:t>
            </a:r>
            <a:r>
              <a:rPr b="0" lang="en-IN" sz="2600" spc="-1" strike="noStrike">
                <a:latin typeface="Arial"/>
              </a:rPr>
              <a:t>Standard to </a:t>
            </a:r>
            <a:r>
              <a:rPr b="0" lang="en-IN" sz="2600" spc="-1" strike="noStrike">
                <a:latin typeface="Arial"/>
              </a:rPr>
              <a:t>Standard-IA </a:t>
            </a:r>
            <a:r>
              <a:rPr b="0" lang="en-IN" sz="2600" spc="-1" strike="noStrike">
                <a:latin typeface="Arial"/>
              </a:rPr>
              <a:t>in 60 days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b. </a:t>
            </a:r>
            <a:r>
              <a:rPr b="0" lang="en-IN" sz="2600" spc="-1" strike="noStrike">
                <a:latin typeface="Arial"/>
              </a:rPr>
              <a:t>Expiration in </a:t>
            </a:r>
            <a:r>
              <a:rPr b="0" lang="en-IN" sz="2600" spc="-1" strike="noStrike">
                <a:latin typeface="Arial"/>
              </a:rPr>
              <a:t>200 days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-324" t="5956" r="244" b="40045"/>
          <a:stretch/>
        </p:blipFill>
        <p:spPr>
          <a:xfrm>
            <a:off x="0" y="432360"/>
            <a:ext cx="10078920" cy="3058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692000" y="2304000"/>
            <a:ext cx="8278920" cy="118584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540000" y="0"/>
            <a:ext cx="4858560" cy="358560"/>
          </a:xfrm>
          <a:prstGeom prst="wedgeRectCallout">
            <a:avLst>
              <a:gd name="adj1" fmla="val -20587"/>
              <a:gd name="adj2" fmla="val 13621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Type S3 in search bar. Open S3 dashboard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940720" y="0"/>
            <a:ext cx="4138560" cy="358560"/>
          </a:xfrm>
          <a:prstGeom prst="wedgeRectCallout">
            <a:avLst>
              <a:gd name="adj1" fmla="val 22722"/>
              <a:gd name="adj2" fmla="val 1138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Note that region changes to Global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692000" y="3600000"/>
            <a:ext cx="2842920" cy="395280"/>
          </a:xfrm>
          <a:prstGeom prst="wedgeRectCallout">
            <a:avLst>
              <a:gd name="adj1" fmla="val -19645"/>
              <a:gd name="adj2" fmla="val -8769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Select m5a1-s3-bucket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739640" cy="2423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4" name=""/>
          <p:cNvSpPr/>
          <p:nvPr/>
        </p:nvSpPr>
        <p:spPr>
          <a:xfrm>
            <a:off x="1620000" y="1764360"/>
            <a:ext cx="3922920" cy="395280"/>
          </a:xfrm>
          <a:prstGeom prst="wedgeRectCallout">
            <a:avLst>
              <a:gd name="adj1" fmla="val -61790"/>
              <a:gd name="adj2" fmla="val 4545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Upload index.html and error.html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0" y="3750840"/>
            <a:ext cx="10080000" cy="1919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6" name=""/>
          <p:cNvSpPr/>
          <p:nvPr/>
        </p:nvSpPr>
        <p:spPr>
          <a:xfrm>
            <a:off x="1461240" y="3528360"/>
            <a:ext cx="3922920" cy="395280"/>
          </a:xfrm>
          <a:prstGeom prst="wedgeRectCallout">
            <a:avLst>
              <a:gd name="adj1" fmla="val -24704"/>
              <a:gd name="adj2" fmla="val 90545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Select bucket --&gt; Management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796720" y="5220000"/>
            <a:ext cx="248292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6. Select lifecycle role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3289680" cy="567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9" name=""/>
          <p:cNvSpPr/>
          <p:nvPr/>
        </p:nvSpPr>
        <p:spPr>
          <a:xfrm>
            <a:off x="3348720" y="360000"/>
            <a:ext cx="248292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7. Give a 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348000" y="864360"/>
            <a:ext cx="248292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8. Apply to all objects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342240" y="2132640"/>
            <a:ext cx="248292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9. Choose first option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350160" y="3384360"/>
            <a:ext cx="275760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10. Choose Standard-IA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3362040" y="4464360"/>
            <a:ext cx="275760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11. Review and adjust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348000" y="5275080"/>
            <a:ext cx="2757600" cy="395280"/>
          </a:xfrm>
          <a:prstGeom prst="wedgeRectCallout">
            <a:avLst>
              <a:gd name="adj1" fmla="val -54594"/>
              <a:gd name="adj2" fmla="val 2445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12. Create rule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800" y="720000"/>
            <a:ext cx="10050840" cy="252360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900000" y="144360"/>
            <a:ext cx="2757600" cy="395280"/>
          </a:xfrm>
          <a:prstGeom prst="wedgeRectCallout">
            <a:avLst>
              <a:gd name="adj1" fmla="val -21456"/>
              <a:gd name="adj2" fmla="val 9100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13. Verify rule created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140000" y="1800000"/>
            <a:ext cx="3599640" cy="899640"/>
          </a:xfrm>
          <a:prstGeom prst="wedgeRectCallout">
            <a:avLst>
              <a:gd name="adj1" fmla="val -54909"/>
              <a:gd name="adj2" fmla="val -32087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14. Create a new rule.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Steps wil be similar to 7..12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Select expiration days to be 200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8800" y="3409920"/>
            <a:ext cx="5550840" cy="2260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9" name=""/>
          <p:cNvSpPr/>
          <p:nvPr/>
        </p:nvSpPr>
        <p:spPr>
          <a:xfrm>
            <a:off x="5688000" y="5040000"/>
            <a:ext cx="3599640" cy="539640"/>
          </a:xfrm>
          <a:prstGeom prst="wedgeRectCallout">
            <a:avLst>
              <a:gd name="adj1" fmla="val -55749"/>
              <a:gd name="adj2" fmla="val -2068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15. Verify both lifecycle rules are visible in S3 bucket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398040" cy="567036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3492720" y="432000"/>
            <a:ext cx="248292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15. Give a 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92000" y="900360"/>
            <a:ext cx="248292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16. Apply to all objects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486240" y="2456640"/>
            <a:ext cx="248292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17. Choose 3</a:t>
            </a:r>
            <a:r>
              <a:rPr b="0" lang="en-IN" sz="18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rd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option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94160" y="3600360"/>
            <a:ext cx="275760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18. Choose 200 days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3506040" y="4392360"/>
            <a:ext cx="2757600" cy="395280"/>
          </a:xfrm>
          <a:prstGeom prst="wedgeRectCallout">
            <a:avLst>
              <a:gd name="adj1" fmla="val -56817"/>
              <a:gd name="adj2" fmla="val 2209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19. Review and adjust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492000" y="5275080"/>
            <a:ext cx="2757600" cy="395280"/>
          </a:xfrm>
          <a:prstGeom prst="wedgeRectCallout">
            <a:avLst>
              <a:gd name="adj1" fmla="val -54594"/>
              <a:gd name="adj2" fmla="val 2445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20. Create rule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3240360" y="2880360"/>
            <a:ext cx="3599640" cy="539640"/>
          </a:xfrm>
          <a:prstGeom prst="wedgeRectCallout">
            <a:avLst>
              <a:gd name="adj1" fmla="val -23400"/>
              <a:gd name="adj2" fmla="val -8106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21. Verify both lifecycle rules are visible in S3 bucket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0" y="-1800"/>
            <a:ext cx="10080000" cy="27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2021-12-31T17:17:09Z</dcterms:created>
  <dc:creator/>
  <dc:description/>
  <dc:language>en-IN</dc:language>
  <cp:lastModifiedBy/>
  <dcterms:modified xsi:type="dcterms:W3CDTF">2022-01-01T22:45:28Z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