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1EB2-DFE1-49A3-AE72-7DD0611C1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1777F-03A0-420A-BA20-B84831116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D511B-24F3-4C24-87BF-55FDAC37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51CB-1B98-4C0E-AFCF-FADB2BCB6F06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5CC11-5D1B-441B-9E36-8EB0A552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6A6DA-7F5A-4050-BC3D-1040AA42C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DEA2-264A-467C-9A73-6517843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3945-E5AB-467E-83A0-134B33FA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EA901-E311-4D99-81F9-493CE280D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2332D-5825-4765-8133-1A6D062C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51CB-1B98-4C0E-AFCF-FADB2BCB6F06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95F69-2420-4E02-B1F7-82617176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F4938-1ABB-4DD3-86AC-5233180B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DEA2-264A-467C-9A73-6517843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4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CAC42-5E90-4D2A-B2BE-B60EDD346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B3BA8-B06A-4DB6-AFFD-4497C81B2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1CE15-3CCA-400D-8807-A1633027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51CB-1B98-4C0E-AFCF-FADB2BCB6F06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BF45B-0380-4BB0-B7CE-31D9F3F5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BC6C0-4454-4C39-9302-14826973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DEA2-264A-467C-9A73-6517843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0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34EC-D7DD-4BE2-A7B5-F7810B30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7EA2-D26B-4448-A99E-A79AEFC8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3E023-5CE6-4235-BF0C-2A494AC6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51CB-1B98-4C0E-AFCF-FADB2BCB6F06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A7D5D-723F-4AD0-892E-184D4CCA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EB82D-A9EE-463C-985C-A3E41941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DEA2-264A-467C-9A73-6517843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1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CDCE-242B-44A8-B47B-70039397F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E8A50-BE8C-451E-8784-D69133FC4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9F9FD-FDD2-4F63-818D-A6F04B27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51CB-1B98-4C0E-AFCF-FADB2BCB6F06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712E8-5811-47D3-A200-9A39A2F77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595DD-24D6-40C3-BE2F-9F038263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DEA2-264A-467C-9A73-6517843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1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2437-9D34-45C5-AC03-E0AC7915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3C1B-ACD5-45FF-9E22-294D0F2E3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81DE8-540B-4FE7-B3E7-4AF42DEDF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F4F06-8616-4BE3-9838-659093DC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51CB-1B98-4C0E-AFCF-FADB2BCB6F06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685AC-256D-48C2-96D9-137E6B33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45168-930C-4793-9EC0-9DF1B98C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DEA2-264A-467C-9A73-6517843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0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A5E3-1369-456A-8BF9-FA6AC6E29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88BC8-5A43-4915-B645-1B6A199B3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08B0C-4FBF-4223-B28D-E70A13F5E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46698-B9EE-4BC8-86A1-12F596B19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6A5E1-586D-4F3F-AF0C-BF27E594A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AAEA9-8511-401E-A8EC-F6AD799D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51CB-1B98-4C0E-AFCF-FADB2BCB6F06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A25D42-B4A2-44A9-9177-C9EE8A3B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DAA6C1-BCB4-4B16-9E72-3B007ABB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DEA2-264A-467C-9A73-6517843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9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79AE-60AD-42D9-A2B8-B5BAA2BA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96689-00CE-43B4-8419-F07D7BC9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51CB-1B98-4C0E-AFCF-FADB2BCB6F06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F9B4B-D430-4813-A45B-6229CE64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CA0D8-8EE1-408F-A3EA-80F3B195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DEA2-264A-467C-9A73-6517843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3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FE376-EE38-4E26-B4F7-C75FFE00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51CB-1B98-4C0E-AFCF-FADB2BCB6F06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7AF80-5B07-4AF7-88BA-036EBE70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323C1-A781-4B6B-9593-2E7A828D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DEA2-264A-467C-9A73-6517843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6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0766-6326-4731-B111-D2357050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A562-8C0F-4B14-9DDF-5CA68D36C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A7A0E-290B-4368-9118-7E31368DE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B5552-F030-476E-B4E7-3D416DDC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51CB-1B98-4C0E-AFCF-FADB2BCB6F06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C8C4F-F182-4998-8261-A5A740CD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BEB89-F39B-4F16-9215-5FBC80C5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DEA2-264A-467C-9A73-6517843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6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E1E4-6F33-4CDA-AE0E-A3D5238F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8BE78-1D9D-45F9-A967-0C6A29377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C79AF-D67E-485C-B398-8C826A24A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22AA6-D49A-40A5-80C9-FCC6C6DB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51CB-1B98-4C0E-AFCF-FADB2BCB6F06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08ABD-F20B-49A3-A42B-3A0887F6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31062-5919-481D-BE01-B77A0865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DEA2-264A-467C-9A73-6517843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9098D-5588-4497-95F7-F942F9EE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5B32E-9B4A-4728-9F87-81C1840A5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73A12-D964-40B4-9961-DF0D3D5C8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651CB-1B98-4C0E-AFCF-FADB2BCB6F06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432CB-0CB2-4B5D-9249-4E6D67435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8427A-9B13-4F07-B338-72078A0E4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6DEA2-264A-467C-9A73-651784383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0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7470-478D-4FF5-82A7-29B9FC725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Module-2: EC2 and EBS Assignment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660AC-186D-4FA3-AEE2-0D478D055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You have been asked to: </a:t>
            </a:r>
          </a:p>
          <a:p>
            <a:pPr marL="457200" indent="-457200" algn="l">
              <a:buAutoNum type="arabicPeriod"/>
            </a:pPr>
            <a:r>
              <a:rPr lang="en-US" dirty="0"/>
              <a:t>Launch a Linux EC2 instance </a:t>
            </a:r>
          </a:p>
          <a:p>
            <a:pPr marL="457200" indent="-457200" algn="l">
              <a:buAutoNum type="arabicPeriod"/>
            </a:pPr>
            <a:r>
              <a:rPr lang="en-US" dirty="0"/>
              <a:t>Create a EBS volume with 20 GB of storage and attach it the created EC2 instance</a:t>
            </a:r>
          </a:p>
          <a:p>
            <a:pPr marL="457200" indent="-457200" algn="l">
              <a:buAutoNum type="arabicPeriod"/>
            </a:pPr>
            <a:r>
              <a:rPr lang="en-US" dirty="0"/>
              <a:t>Resize the attached volume and make sure it reflects in the connected instance</a:t>
            </a:r>
          </a:p>
        </p:txBody>
      </p:sp>
    </p:spTree>
    <p:extLst>
      <p:ext uri="{BB962C8B-B14F-4D97-AF65-F5344CB8AC3E}">
        <p14:creationId xmlns:p14="http://schemas.microsoft.com/office/powerpoint/2010/main" val="273542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41FFC13-37BA-46C4-9EA1-1A2699426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085"/>
            <a:ext cx="12192000" cy="5917829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221045F-B4DE-49C1-A65A-DE1408B7A914}"/>
              </a:ext>
            </a:extLst>
          </p:cNvPr>
          <p:cNvSpPr/>
          <p:nvPr/>
        </p:nvSpPr>
        <p:spPr>
          <a:xfrm>
            <a:off x="6213009" y="2342024"/>
            <a:ext cx="5477464" cy="612648"/>
          </a:xfrm>
          <a:prstGeom prst="wedgeRectCallout">
            <a:avLst>
              <a:gd name="adj1" fmla="val -22097"/>
              <a:gd name="adj2" fmla="val -102197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1. Use the same steps mentioned in module_2_assignment_1 to create a new EC2 instance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A67FDBEB-BE19-40C8-90EE-107100981C99}"/>
              </a:ext>
            </a:extLst>
          </p:cNvPr>
          <p:cNvSpPr/>
          <p:nvPr/>
        </p:nvSpPr>
        <p:spPr>
          <a:xfrm>
            <a:off x="1466837" y="4976366"/>
            <a:ext cx="2713277" cy="612648"/>
          </a:xfrm>
          <a:prstGeom prst="wedgeRectCallout">
            <a:avLst>
              <a:gd name="adj1" fmla="val -69283"/>
              <a:gd name="adj2" fmla="val 10505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2. Open EBS Volumes view</a:t>
            </a:r>
          </a:p>
        </p:txBody>
      </p:sp>
    </p:spTree>
    <p:extLst>
      <p:ext uri="{BB962C8B-B14F-4D97-AF65-F5344CB8AC3E}">
        <p14:creationId xmlns:p14="http://schemas.microsoft.com/office/powerpoint/2010/main" val="205302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53E95AC-F34D-492C-8E45-D9D65537D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3" t="4007" r="1587" b="2195"/>
          <a:stretch/>
        </p:blipFill>
        <p:spPr>
          <a:xfrm>
            <a:off x="5604768" y="2872324"/>
            <a:ext cx="6587231" cy="30189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676228-6EF7-45DD-B9D5-9D2E22ADC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8" y="2845840"/>
            <a:ext cx="4129875" cy="4012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1B1E08-FA10-49D2-9232-1F6D7F75A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0493"/>
            <a:ext cx="12192000" cy="19812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FC62D03-D83E-476E-AB76-32E74283216F}"/>
              </a:ext>
            </a:extLst>
          </p:cNvPr>
          <p:cNvSpPr/>
          <p:nvPr/>
        </p:nvSpPr>
        <p:spPr>
          <a:xfrm>
            <a:off x="10105052" y="101643"/>
            <a:ext cx="2086947" cy="612648"/>
          </a:xfrm>
          <a:prstGeom prst="wedgeRectCallout">
            <a:avLst>
              <a:gd name="adj1" fmla="val 16020"/>
              <a:gd name="adj2" fmla="val 164327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Select to create a Create volume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AB108F4-25E8-46A4-B05D-6D9FDC2D4F73}"/>
              </a:ext>
            </a:extLst>
          </p:cNvPr>
          <p:cNvSpPr/>
          <p:nvPr/>
        </p:nvSpPr>
        <p:spPr>
          <a:xfrm>
            <a:off x="2826843" y="4098074"/>
            <a:ext cx="2086947" cy="612648"/>
          </a:xfrm>
          <a:prstGeom prst="wedgeRectCallout">
            <a:avLst>
              <a:gd name="adj1" fmla="val -144778"/>
              <a:gd name="adj2" fmla="val 1652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4. Set size to 20GiB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A9A8EFD-9DA6-4537-AA4C-CB5E4CA9BEFB}"/>
              </a:ext>
            </a:extLst>
          </p:cNvPr>
          <p:cNvSpPr/>
          <p:nvPr/>
        </p:nvSpPr>
        <p:spPr>
          <a:xfrm>
            <a:off x="3112408" y="5323824"/>
            <a:ext cx="2868514" cy="612648"/>
          </a:xfrm>
          <a:prstGeom prst="wedgeRectCallout">
            <a:avLst>
              <a:gd name="adj1" fmla="val -84798"/>
              <a:gd name="adj2" fmla="val 1507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5. Ensure availability zone is same as the EC2 instance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D5D49DB4-EA62-43D6-B8D9-60B0EAD69439}"/>
              </a:ext>
            </a:extLst>
          </p:cNvPr>
          <p:cNvSpPr/>
          <p:nvPr/>
        </p:nvSpPr>
        <p:spPr>
          <a:xfrm>
            <a:off x="7650377" y="4814340"/>
            <a:ext cx="2086947" cy="612648"/>
          </a:xfrm>
          <a:prstGeom prst="wedgeRectCallout">
            <a:avLst>
              <a:gd name="adj1" fmla="val -87776"/>
              <a:gd name="adj2" fmla="val -67524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6. Create tags as needed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FE3C21B3-4D9B-42F6-994F-D524D5C1B869}"/>
              </a:ext>
            </a:extLst>
          </p:cNvPr>
          <p:cNvSpPr/>
          <p:nvPr/>
        </p:nvSpPr>
        <p:spPr>
          <a:xfrm>
            <a:off x="9187693" y="6043601"/>
            <a:ext cx="2086947" cy="612648"/>
          </a:xfrm>
          <a:prstGeom prst="wedgeRectCallout">
            <a:avLst>
              <a:gd name="adj1" fmla="val 36013"/>
              <a:gd name="adj2" fmla="val -8636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7. Create volume</a:t>
            </a:r>
          </a:p>
        </p:txBody>
      </p:sp>
    </p:spTree>
    <p:extLst>
      <p:ext uri="{BB962C8B-B14F-4D97-AF65-F5344CB8AC3E}">
        <p14:creationId xmlns:p14="http://schemas.microsoft.com/office/powerpoint/2010/main" val="353587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95B95BC-603F-41D0-8CBF-CBA943F35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638"/>
            <a:ext cx="12192000" cy="6282724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793F1F5A-36B0-4B5D-AA31-5CC460D1CA1D}"/>
              </a:ext>
            </a:extLst>
          </p:cNvPr>
          <p:cNvSpPr/>
          <p:nvPr/>
        </p:nvSpPr>
        <p:spPr>
          <a:xfrm>
            <a:off x="8338456" y="2769368"/>
            <a:ext cx="3853544" cy="1552528"/>
          </a:xfrm>
          <a:prstGeom prst="wedgeRectCallout">
            <a:avLst>
              <a:gd name="adj1" fmla="val 18075"/>
              <a:gd name="adj2" fmla="val -84238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8. Verify that volume is visible in Volumes page and that AZ is same as the EC2 instance.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Wait until status becomes “Available”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5197B70-E8BC-4800-9DD5-315F4A99A2C6}"/>
              </a:ext>
            </a:extLst>
          </p:cNvPr>
          <p:cNvSpPr/>
          <p:nvPr/>
        </p:nvSpPr>
        <p:spPr>
          <a:xfrm>
            <a:off x="2267488" y="3117439"/>
            <a:ext cx="3305998" cy="428193"/>
          </a:xfrm>
          <a:prstGeom prst="wedgeRectCallout">
            <a:avLst>
              <a:gd name="adj1" fmla="val 57180"/>
              <a:gd name="adj2" fmla="val -1395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9. Select to attach volume</a:t>
            </a:r>
          </a:p>
        </p:txBody>
      </p:sp>
    </p:spTree>
    <p:extLst>
      <p:ext uri="{BB962C8B-B14F-4D97-AF65-F5344CB8AC3E}">
        <p14:creationId xmlns:p14="http://schemas.microsoft.com/office/powerpoint/2010/main" val="243093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9A03D7-5BA8-46FA-8771-8F6F05317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96838" cy="6119129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6493402-9682-4C3E-8DD3-C69856C7543B}"/>
              </a:ext>
            </a:extLst>
          </p:cNvPr>
          <p:cNvSpPr/>
          <p:nvPr/>
        </p:nvSpPr>
        <p:spPr>
          <a:xfrm>
            <a:off x="5187970" y="2986811"/>
            <a:ext cx="3305998" cy="624136"/>
          </a:xfrm>
          <a:prstGeom prst="wedgeRectCallout">
            <a:avLst>
              <a:gd name="adj1" fmla="val -64462"/>
              <a:gd name="adj2" fmla="val 783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10. Select the EC2 instance created in step 1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A7728218-1C71-4236-AE66-9B6559349C82}"/>
              </a:ext>
            </a:extLst>
          </p:cNvPr>
          <p:cNvSpPr/>
          <p:nvPr/>
        </p:nvSpPr>
        <p:spPr>
          <a:xfrm>
            <a:off x="7561055" y="5621154"/>
            <a:ext cx="3305998" cy="624136"/>
          </a:xfrm>
          <a:prstGeom prst="wedgeRectCallout">
            <a:avLst>
              <a:gd name="adj1" fmla="val -64462"/>
              <a:gd name="adj2" fmla="val 783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11. Select to Attach volume</a:t>
            </a:r>
          </a:p>
        </p:txBody>
      </p:sp>
    </p:spTree>
    <p:extLst>
      <p:ext uri="{BB962C8B-B14F-4D97-AF65-F5344CB8AC3E}">
        <p14:creationId xmlns:p14="http://schemas.microsoft.com/office/powerpoint/2010/main" val="6336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E0AD93D-EB51-4A79-862F-ADF408A7F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809"/>
            <a:ext cx="12192000" cy="5866382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A870AA8-9784-4DE3-8938-FEE27A8399E5}"/>
              </a:ext>
            </a:extLst>
          </p:cNvPr>
          <p:cNvSpPr/>
          <p:nvPr/>
        </p:nvSpPr>
        <p:spPr>
          <a:xfrm>
            <a:off x="3548889" y="2254353"/>
            <a:ext cx="3305998" cy="624136"/>
          </a:xfrm>
          <a:prstGeom prst="wedgeRectCallout">
            <a:avLst>
              <a:gd name="adj1" fmla="val -22409"/>
              <a:gd name="adj2" fmla="val -96816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12. In Volumes page, Select the attached volume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6BEB775-2F20-4663-9CD3-5EB1464D5213}"/>
              </a:ext>
            </a:extLst>
          </p:cNvPr>
          <p:cNvSpPr/>
          <p:nvPr/>
        </p:nvSpPr>
        <p:spPr>
          <a:xfrm>
            <a:off x="8394590" y="5961713"/>
            <a:ext cx="3305998" cy="624136"/>
          </a:xfrm>
          <a:prstGeom prst="wedgeRectCallout">
            <a:avLst>
              <a:gd name="adj1" fmla="val -22409"/>
              <a:gd name="adj2" fmla="val -96816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13. And verify that attached instance is visible here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787CEF0-E74C-4D14-AF47-18150F988605}"/>
              </a:ext>
            </a:extLst>
          </p:cNvPr>
          <p:cNvSpPr/>
          <p:nvPr/>
        </p:nvSpPr>
        <p:spPr>
          <a:xfrm>
            <a:off x="8886002" y="2083289"/>
            <a:ext cx="2721280" cy="624136"/>
          </a:xfrm>
          <a:prstGeom prst="wedgeRectCallout">
            <a:avLst>
              <a:gd name="adj1" fmla="val -73493"/>
              <a:gd name="adj2" fmla="val -2356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14. Select Modify Volume</a:t>
            </a:r>
          </a:p>
        </p:txBody>
      </p:sp>
    </p:spTree>
    <p:extLst>
      <p:ext uri="{BB962C8B-B14F-4D97-AF65-F5344CB8AC3E}">
        <p14:creationId xmlns:p14="http://schemas.microsoft.com/office/powerpoint/2010/main" val="61504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F4E773-BBAF-4F5B-9F90-27FD88193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5" y="0"/>
            <a:ext cx="6523188" cy="473781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236FED0-C0C5-4CA6-8A99-03230EF53F61}"/>
              </a:ext>
            </a:extLst>
          </p:cNvPr>
          <p:cNvSpPr/>
          <p:nvPr/>
        </p:nvSpPr>
        <p:spPr>
          <a:xfrm>
            <a:off x="2569178" y="2804864"/>
            <a:ext cx="3001198" cy="624136"/>
          </a:xfrm>
          <a:prstGeom prst="wedgeRectCallout">
            <a:avLst>
              <a:gd name="adj1" fmla="val -80693"/>
              <a:gd name="adj2" fmla="val 24276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15. Resize Volume to 30 GiB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A0622293-90FC-48E5-BBDE-538962392355}"/>
              </a:ext>
            </a:extLst>
          </p:cNvPr>
          <p:cNvSpPr/>
          <p:nvPr/>
        </p:nvSpPr>
        <p:spPr>
          <a:xfrm>
            <a:off x="4579850" y="4904243"/>
            <a:ext cx="1981052" cy="624136"/>
          </a:xfrm>
          <a:prstGeom prst="wedgeRectCallout">
            <a:avLst>
              <a:gd name="adj1" fmla="val 29295"/>
              <a:gd name="adj2" fmla="val -7140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16. Click on Modify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4A7A74-13E7-4656-869C-8ACB392AC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944" y="1987420"/>
            <a:ext cx="4896056" cy="3032449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9C625DC5-A93B-4D06-834A-004C0A7A29C8}"/>
              </a:ext>
            </a:extLst>
          </p:cNvPr>
          <p:cNvSpPr/>
          <p:nvPr/>
        </p:nvSpPr>
        <p:spPr>
          <a:xfrm>
            <a:off x="10013377" y="5149949"/>
            <a:ext cx="1981052" cy="624136"/>
          </a:xfrm>
          <a:prstGeom prst="wedgeRectCallout">
            <a:avLst>
              <a:gd name="adj1" fmla="val 29295"/>
              <a:gd name="adj2" fmla="val -7140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17. Click on Modify</a:t>
            </a:r>
          </a:p>
        </p:txBody>
      </p:sp>
    </p:spTree>
    <p:extLst>
      <p:ext uri="{BB962C8B-B14F-4D97-AF65-F5344CB8AC3E}">
        <p14:creationId xmlns:p14="http://schemas.microsoft.com/office/powerpoint/2010/main" val="307776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0536E4-E9F7-47EA-857F-18836DD3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009557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A44C190-3864-4C65-9B0E-DBFFE1215CC1}"/>
              </a:ext>
            </a:extLst>
          </p:cNvPr>
          <p:cNvSpPr/>
          <p:nvPr/>
        </p:nvSpPr>
        <p:spPr>
          <a:xfrm>
            <a:off x="1194315" y="2208132"/>
            <a:ext cx="10161039" cy="624136"/>
          </a:xfrm>
          <a:prstGeom prst="wedgeRectCallout">
            <a:avLst>
              <a:gd name="adj1" fmla="val -23238"/>
              <a:gd name="adj2" fmla="val -8037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18. In Volumes view verify that size has changed to 30 </a:t>
            </a:r>
            <a:r>
              <a:rPr lang="en-US" dirty="0" err="1">
                <a:solidFill>
                  <a:schemeClr val="bg1"/>
                </a:solidFill>
              </a:rPr>
              <a:t>GiB.</a:t>
            </a:r>
            <a:r>
              <a:rPr lang="en-US" dirty="0">
                <a:solidFill>
                  <a:schemeClr val="bg1"/>
                </a:solidFill>
              </a:rPr>
              <a:t> Wait until “Volume state” becomes “Available”</a:t>
            </a:r>
          </a:p>
        </p:txBody>
      </p:sp>
    </p:spTree>
    <p:extLst>
      <p:ext uri="{BB962C8B-B14F-4D97-AF65-F5344CB8AC3E}">
        <p14:creationId xmlns:p14="http://schemas.microsoft.com/office/powerpoint/2010/main" val="205812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225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Module-2: EC2 and EBS Assignment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Module-2: EC2 and EBS Assignment - 2</dc:title>
  <dc:creator>Hariharan Narayanan</dc:creator>
  <cp:lastModifiedBy>Hariharan Narayanan</cp:lastModifiedBy>
  <cp:revision>1</cp:revision>
  <dcterms:created xsi:type="dcterms:W3CDTF">2021-12-20T18:22:04Z</dcterms:created>
  <dcterms:modified xsi:type="dcterms:W3CDTF">2021-12-20T19:16:29Z</dcterms:modified>
</cp:coreProperties>
</file>