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k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 4: VPC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Assignment - 4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been asked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to: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a </a:t>
            </a:r>
            <a:r>
              <a:rPr b="0" lang="en-IN" sz="3200" spc="-1" strike="noStrike">
                <a:latin typeface="Arial"/>
              </a:rPr>
              <a:t>VPC </a:t>
            </a:r>
            <a:r>
              <a:rPr b="0" lang="en-IN" sz="3200" spc="-1" strike="noStrike">
                <a:latin typeface="Arial"/>
              </a:rPr>
              <a:t>Endpoint </a:t>
            </a:r>
            <a:r>
              <a:rPr b="0" lang="en-IN" sz="3200" spc="-1" strike="noStrike">
                <a:latin typeface="Arial"/>
              </a:rPr>
              <a:t>for an S3 </a:t>
            </a:r>
            <a:r>
              <a:rPr b="0" lang="en-IN" sz="3200" spc="-1" strike="noStrike">
                <a:latin typeface="Arial"/>
              </a:rPr>
              <a:t>bucket of </a:t>
            </a:r>
            <a:r>
              <a:rPr b="0" lang="en-IN" sz="3200" spc="-1" strike="noStrike">
                <a:latin typeface="Arial"/>
              </a:rPr>
              <a:t>your </a:t>
            </a:r>
            <a:r>
              <a:rPr b="0" lang="en-IN" sz="3200" spc="-1" strike="noStrike">
                <a:latin typeface="Arial"/>
              </a:rPr>
              <a:t>choice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-324" t="5956" r="244" b="40073"/>
          <a:stretch/>
        </p:blipFill>
        <p:spPr>
          <a:xfrm>
            <a:off x="0" y="432360"/>
            <a:ext cx="10080360" cy="305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9" name=""/>
          <p:cNvSpPr/>
          <p:nvPr/>
        </p:nvSpPr>
        <p:spPr>
          <a:xfrm>
            <a:off x="540000" y="0"/>
            <a:ext cx="4860000" cy="360000"/>
          </a:xfrm>
          <a:prstGeom prst="wedgeRectCallout">
            <a:avLst>
              <a:gd name="adj1" fmla="val -20587"/>
              <a:gd name="adj2" fmla="val 13621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1. Type S3 in search bar. Open S3 dashboard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940720" y="0"/>
            <a:ext cx="4140000" cy="360000"/>
          </a:xfrm>
          <a:prstGeom prst="wedgeRectCallout">
            <a:avLst>
              <a:gd name="adj1" fmla="val 22722"/>
              <a:gd name="adj2" fmla="val 1138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2. Note that region changes to Global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920000" y="2772000"/>
            <a:ext cx="1980000" cy="360000"/>
          </a:xfrm>
          <a:prstGeom prst="wedgeRectCallout">
            <a:avLst>
              <a:gd name="adj1" fmla="val 14333"/>
              <a:gd name="adj2" fmla="val -10214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3. Create bucket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rcRect l="0" t="29600" r="0" b="46420"/>
          <a:stretch/>
        </p:blipFill>
        <p:spPr>
          <a:xfrm>
            <a:off x="8280" y="4320000"/>
            <a:ext cx="10072440" cy="1359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3" name=""/>
          <p:cNvSpPr/>
          <p:nvPr/>
        </p:nvSpPr>
        <p:spPr>
          <a:xfrm>
            <a:off x="3564360" y="4860000"/>
            <a:ext cx="3995640" cy="360000"/>
          </a:xfrm>
          <a:prstGeom prst="wedgeRectCallout">
            <a:avLst>
              <a:gd name="adj1" fmla="val -53537"/>
              <a:gd name="adj2" fmla="val 14470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r>
              <a:rPr b="0" lang="en-IN" sz="1800" spc="-1" strike="noStrike">
                <a:latin typeface="Arial"/>
              </a:rPr>
              <a:t>.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y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w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3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b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k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b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360" cy="947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0" y="1080000"/>
            <a:ext cx="1980000" cy="360000"/>
          </a:xfrm>
          <a:prstGeom prst="wedgeRectCallout">
            <a:avLst>
              <a:gd name="adj1" fmla="val -8425"/>
              <a:gd name="adj2" fmla="val -9655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5. Create a VPC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0" y="1620000"/>
            <a:ext cx="1280880" cy="360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7" name=""/>
          <p:cNvSpPr/>
          <p:nvPr/>
        </p:nvSpPr>
        <p:spPr>
          <a:xfrm>
            <a:off x="864360" y="5076000"/>
            <a:ext cx="3455640" cy="360000"/>
          </a:xfrm>
          <a:prstGeom prst="wedgeRectCallout">
            <a:avLst>
              <a:gd name="adj1" fmla="val -58884"/>
              <a:gd name="adj2" fmla="val -3072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6. Select to create an endpoint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1440720" y="1692720"/>
            <a:ext cx="2879280" cy="5450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9" name=""/>
          <p:cNvSpPr/>
          <p:nvPr/>
        </p:nvSpPr>
        <p:spPr>
          <a:xfrm>
            <a:off x="3960000" y="1692720"/>
            <a:ext cx="2520000" cy="360000"/>
          </a:xfrm>
          <a:prstGeom prst="wedgeRectCallout">
            <a:avLst>
              <a:gd name="adj1" fmla="val -62194"/>
              <a:gd name="adj2" fmla="val -3072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7. Select AWS </a:t>
            </a:r>
            <a:r>
              <a:rPr b="0" lang="en-IN" sz="1800" spc="-1" strike="noStrike">
                <a:latin typeface="Arial"/>
              </a:rPr>
              <a:t>Service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1440000" y="2340000"/>
            <a:ext cx="8460000" cy="1136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1" name=""/>
          <p:cNvSpPr/>
          <p:nvPr/>
        </p:nvSpPr>
        <p:spPr>
          <a:xfrm>
            <a:off x="4500000" y="3060000"/>
            <a:ext cx="4500000" cy="540000"/>
          </a:xfrm>
          <a:prstGeom prst="wedgeRectCallout">
            <a:avLst>
              <a:gd name="adj1" fmla="val -56828"/>
              <a:gd name="adj2" fmla="val -3714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8. Search &amp; </a:t>
            </a:r>
            <a:r>
              <a:rPr b="0" lang="en-IN" sz="1800" spc="-1" strike="noStrike">
                <a:latin typeface="Arial"/>
              </a:rPr>
              <a:t>select </a:t>
            </a:r>
            <a:r>
              <a:rPr b="0" lang="en-IN" sz="1800" spc="-1" strike="noStrike">
                <a:latin typeface="Arial"/>
              </a:rPr>
              <a:t>com.awsamazon.</a:t>
            </a:r>
            <a:r>
              <a:rPr b="0" lang="en-IN" sz="1800" spc="-1" strike="noStrike">
                <a:latin typeface="Arial"/>
              </a:rPr>
              <a:t>us-east-1.s3 </a:t>
            </a:r>
            <a:r>
              <a:rPr b="0" lang="en-IN" sz="1800" spc="-1" strike="noStrike">
                <a:latin typeface="Arial"/>
              </a:rPr>
              <a:t>gateway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>
            <a:off x="1321560" y="3780000"/>
            <a:ext cx="4438440" cy="3902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3" name=""/>
          <p:cNvSpPr/>
          <p:nvPr/>
        </p:nvSpPr>
        <p:spPr>
          <a:xfrm>
            <a:off x="6048000" y="3888000"/>
            <a:ext cx="3852000" cy="540000"/>
          </a:xfrm>
          <a:prstGeom prst="wedgeRectCallout">
            <a:avLst>
              <a:gd name="adj1" fmla="val -57976"/>
              <a:gd name="adj2" fmla="val -3714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9. Select the VPC created earlier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12960"/>
            <a:ext cx="10080360" cy="7070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5" name=""/>
          <p:cNvSpPr/>
          <p:nvPr/>
        </p:nvSpPr>
        <p:spPr>
          <a:xfrm>
            <a:off x="0" y="900000"/>
            <a:ext cx="4320000" cy="540000"/>
          </a:xfrm>
          <a:prstGeom prst="wedgeRectCallout">
            <a:avLst>
              <a:gd name="adj1" fmla="val -17486"/>
              <a:gd name="adj2" fmla="val -8657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11. Click on the bucket and open details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536360" y="909360"/>
            <a:ext cx="3852000" cy="540000"/>
          </a:xfrm>
          <a:prstGeom prst="wedgeRectCallout">
            <a:avLst>
              <a:gd name="adj1" fmla="val -22884"/>
              <a:gd name="adj2" fmla="val -8657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10. Created endpoint must be visible in Endpoints dashboard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780000" cy="1209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8" name=""/>
          <p:cNvSpPr/>
          <p:nvPr/>
        </p:nvSpPr>
        <p:spPr>
          <a:xfrm>
            <a:off x="1620000" y="2160000"/>
            <a:ext cx="2520000" cy="360000"/>
          </a:xfrm>
          <a:prstGeom prst="wedgeRectCallout">
            <a:avLst>
              <a:gd name="adj1" fmla="val -43175"/>
              <a:gd name="adj2" fmla="val 11213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12. View permissions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0" y="3724560"/>
            <a:ext cx="10080360" cy="415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0" name=""/>
          <p:cNvSpPr/>
          <p:nvPr/>
        </p:nvSpPr>
        <p:spPr>
          <a:xfrm>
            <a:off x="7560000" y="4140000"/>
            <a:ext cx="2520000" cy="360000"/>
          </a:xfrm>
          <a:prstGeom prst="wedgeRectCallout">
            <a:avLst>
              <a:gd name="adj1" fmla="val 33726"/>
              <a:gd name="adj2" fmla="val -9005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13. Edit bucket policy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80360" cy="4265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2" name=""/>
          <p:cNvSpPr/>
          <p:nvPr/>
        </p:nvSpPr>
        <p:spPr>
          <a:xfrm>
            <a:off x="360000" y="4356000"/>
            <a:ext cx="8100000" cy="360000"/>
          </a:xfrm>
          <a:prstGeom prst="wedgeRectCallout">
            <a:avLst>
              <a:gd name="adj1" fmla="val -24990"/>
              <a:gd name="adj2" fmla="val -11493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14. Replace existing policy with above text in Policy editor and save changes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2021-12-31T17:17:09Z</dcterms:created>
  <dc:creator/>
  <dc:description/>
  <dc:language>en-IN</dc:language>
  <cp:lastModifiedBy/>
  <dcterms:modified xsi:type="dcterms:W3CDTF">2021-12-31T19:16:08Z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