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o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d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u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9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s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i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g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e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n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t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1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: 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L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m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b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d</a:t>
            </a:r>
            <a:r>
              <a:rPr b="0" lang="en-IN" sz="4400" spc="-1" strike="noStrike">
                <a:solidFill>
                  <a:srgbClr val="2a6099"/>
                </a:solidFill>
                <a:latin typeface="Arial"/>
                <a:ea typeface="Noto Sans CJK SC"/>
              </a:rPr>
              <a:t>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Create a sample </a:t>
            </a:r>
            <a:r>
              <a:rPr b="0" lang="en-IN" sz="3200" spc="-1" strike="noStrike">
                <a:latin typeface="Arial"/>
              </a:rPr>
              <a:t>Python Lambda </a:t>
            </a:r>
            <a:r>
              <a:rPr b="0" lang="en-IN" sz="3200" spc="-1" strike="noStrike">
                <a:latin typeface="Arial"/>
              </a:rPr>
              <a:t>function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Set the Lambda </a:t>
            </a:r>
            <a:r>
              <a:rPr b="0" lang="en-IN" sz="3200" spc="-1" strike="noStrike">
                <a:latin typeface="Arial"/>
              </a:rPr>
              <a:t>Trigger as SQS and </a:t>
            </a:r>
            <a:r>
              <a:rPr b="0" lang="en-IN" sz="3200" spc="-1" strike="noStrike">
                <a:latin typeface="Arial"/>
              </a:rPr>
              <a:t>send msg to test </a:t>
            </a:r>
            <a:r>
              <a:rPr b="0" lang="en-IN" sz="3200" spc="-1" strike="noStrike">
                <a:latin typeface="Arial"/>
              </a:rPr>
              <a:t>invocations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0" y="9720"/>
            <a:ext cx="4500000" cy="1803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1" name=""/>
          <p:cNvSpPr/>
          <p:nvPr/>
        </p:nvSpPr>
        <p:spPr>
          <a:xfrm>
            <a:off x="2772000" y="936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1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716000" y="0"/>
            <a:ext cx="5371200" cy="803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3" name=""/>
          <p:cNvSpPr/>
          <p:nvPr/>
        </p:nvSpPr>
        <p:spPr>
          <a:xfrm>
            <a:off x="9504000" y="468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2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940000" y="3600000"/>
            <a:ext cx="4140720" cy="20707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1. Open AWS Console. Search for “Lambda”. Open Lambda console.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2. Select “Create function”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3. Select “Author from scratch”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4. Type function name, select “Python 3.9”. Leave other values as it is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5. Enter the code in the editor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6. Click on “Add trigger”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0" y="1932480"/>
            <a:ext cx="3420000" cy="1560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18000" y="3600000"/>
            <a:ext cx="2216520" cy="2064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7" name=""/>
          <p:cNvSpPr/>
          <p:nvPr/>
        </p:nvSpPr>
        <p:spPr>
          <a:xfrm>
            <a:off x="3420000" y="2700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3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340000" y="4140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4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5760000" y="1111320"/>
            <a:ext cx="4320720" cy="2393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0" name=""/>
          <p:cNvSpPr/>
          <p:nvPr/>
        </p:nvSpPr>
        <p:spPr>
          <a:xfrm>
            <a:off x="6300000" y="292896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5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3896280" y="3684240"/>
            <a:ext cx="1323720" cy="275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2" name=""/>
          <p:cNvSpPr/>
          <p:nvPr/>
        </p:nvSpPr>
        <p:spPr>
          <a:xfrm>
            <a:off x="4140000" y="3996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6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5940000" y="3600000"/>
            <a:ext cx="4140720" cy="20707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6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7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8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Q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.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323720" cy="275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5" name=""/>
          <p:cNvSpPr/>
          <p:nvPr/>
        </p:nvSpPr>
        <p:spPr>
          <a:xfrm>
            <a:off x="243720" y="31176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6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368000" y="0"/>
            <a:ext cx="4392000" cy="3247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6040440" y="0"/>
            <a:ext cx="4040280" cy="32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8" name=""/>
          <p:cNvSpPr/>
          <p:nvPr/>
        </p:nvSpPr>
        <p:spPr>
          <a:xfrm>
            <a:off x="3420000" y="360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7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540720" y="2340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8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920000" cy="24559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1" name=""/>
          <p:cNvSpPr/>
          <p:nvPr/>
        </p:nvSpPr>
        <p:spPr>
          <a:xfrm>
            <a:off x="5940360" y="3600000"/>
            <a:ext cx="4140720" cy="20707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9. In the SQS console, choose the configured SQS and select “Send message”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10. In the Lambda console, verify from “Logs” that the SQS message indeed triggered the Lambda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7200000" y="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9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0" y="2700000"/>
            <a:ext cx="5099400" cy="29844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64" name=""/>
          <p:cNvSpPr/>
          <p:nvPr/>
        </p:nvSpPr>
        <p:spPr>
          <a:xfrm>
            <a:off x="360000" y="3780000"/>
            <a:ext cx="540000" cy="54000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2022-01-23T13:55:13Z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